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B61AB0-C723-44CD-82CD-9284CF9E9F7C}" v="2" dt="2025-11-25T10:47:53.8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2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trik Björklund (Svenska Seglarförbundet)" userId="b403182f-f441-450c-a5af-4724209e50b5" providerId="ADAL" clId="{7F657D81-97D6-4695-A129-CADF09AEAC35}"/>
    <pc:docChg chg="custSel addSld modSld">
      <pc:chgData name="Patrik Björklund (Svenska Seglarförbundet)" userId="b403182f-f441-450c-a5af-4724209e50b5" providerId="ADAL" clId="{7F657D81-97D6-4695-A129-CADF09AEAC35}" dt="2025-11-25T10:52:10.553" v="1452" actId="20577"/>
      <pc:docMkLst>
        <pc:docMk/>
      </pc:docMkLst>
      <pc:sldChg chg="modSp new mod">
        <pc:chgData name="Patrik Björklund (Svenska Seglarförbundet)" userId="b403182f-f441-450c-a5af-4724209e50b5" providerId="ADAL" clId="{7F657D81-97D6-4695-A129-CADF09AEAC35}" dt="2025-11-25T10:42:10.749" v="260" actId="20577"/>
        <pc:sldMkLst>
          <pc:docMk/>
          <pc:sldMk cId="4170057783" sldId="258"/>
        </pc:sldMkLst>
        <pc:spChg chg="mod">
          <ac:chgData name="Patrik Björklund (Svenska Seglarförbundet)" userId="b403182f-f441-450c-a5af-4724209e50b5" providerId="ADAL" clId="{7F657D81-97D6-4695-A129-CADF09AEAC35}" dt="2025-11-25T10:40:31.308" v="7" actId="20577"/>
          <ac:spMkLst>
            <pc:docMk/>
            <pc:sldMk cId="4170057783" sldId="258"/>
            <ac:spMk id="2" creationId="{89770883-D8EE-6820-BD8A-3796FB4E95FF}"/>
          </ac:spMkLst>
        </pc:spChg>
        <pc:spChg chg="mod">
          <ac:chgData name="Patrik Björklund (Svenska Seglarförbundet)" userId="b403182f-f441-450c-a5af-4724209e50b5" providerId="ADAL" clId="{7F657D81-97D6-4695-A129-CADF09AEAC35}" dt="2025-11-25T10:42:10.749" v="260" actId="20577"/>
          <ac:spMkLst>
            <pc:docMk/>
            <pc:sldMk cId="4170057783" sldId="258"/>
            <ac:spMk id="3" creationId="{C7601AAA-6F16-611F-D61C-6E6DD9F98263}"/>
          </ac:spMkLst>
        </pc:spChg>
      </pc:sldChg>
      <pc:sldChg chg="modSp new mod">
        <pc:chgData name="Patrik Björklund (Svenska Seglarförbundet)" userId="b403182f-f441-450c-a5af-4724209e50b5" providerId="ADAL" clId="{7F657D81-97D6-4695-A129-CADF09AEAC35}" dt="2025-11-25T10:44:23.384" v="593" actId="5793"/>
        <pc:sldMkLst>
          <pc:docMk/>
          <pc:sldMk cId="1623570301" sldId="259"/>
        </pc:sldMkLst>
        <pc:spChg chg="mod">
          <ac:chgData name="Patrik Björklund (Svenska Seglarförbundet)" userId="b403182f-f441-450c-a5af-4724209e50b5" providerId="ADAL" clId="{7F657D81-97D6-4695-A129-CADF09AEAC35}" dt="2025-11-25T10:42:17.996" v="268" actId="20577"/>
          <ac:spMkLst>
            <pc:docMk/>
            <pc:sldMk cId="1623570301" sldId="259"/>
            <ac:spMk id="2" creationId="{A5E050C5-69F6-87C7-1756-ECCC2DCDD435}"/>
          </ac:spMkLst>
        </pc:spChg>
        <pc:spChg chg="mod">
          <ac:chgData name="Patrik Björklund (Svenska Seglarförbundet)" userId="b403182f-f441-450c-a5af-4724209e50b5" providerId="ADAL" clId="{7F657D81-97D6-4695-A129-CADF09AEAC35}" dt="2025-11-25T10:44:23.384" v="593" actId="5793"/>
          <ac:spMkLst>
            <pc:docMk/>
            <pc:sldMk cId="1623570301" sldId="259"/>
            <ac:spMk id="3" creationId="{88D14891-8570-92CB-B3E0-0E32C55C9A07}"/>
          </ac:spMkLst>
        </pc:spChg>
      </pc:sldChg>
      <pc:sldChg chg="modSp new mod">
        <pc:chgData name="Patrik Björklund (Svenska Seglarförbundet)" userId="b403182f-f441-450c-a5af-4724209e50b5" providerId="ADAL" clId="{7F657D81-97D6-4695-A129-CADF09AEAC35}" dt="2025-11-25T10:45:06.957" v="656" actId="20577"/>
        <pc:sldMkLst>
          <pc:docMk/>
          <pc:sldMk cId="3790479138" sldId="260"/>
        </pc:sldMkLst>
        <pc:spChg chg="mod">
          <ac:chgData name="Patrik Björklund (Svenska Seglarförbundet)" userId="b403182f-f441-450c-a5af-4724209e50b5" providerId="ADAL" clId="{7F657D81-97D6-4695-A129-CADF09AEAC35}" dt="2025-11-25T10:44:27.873" v="601" actId="20577"/>
          <ac:spMkLst>
            <pc:docMk/>
            <pc:sldMk cId="3790479138" sldId="260"/>
            <ac:spMk id="2" creationId="{DAC1CA66-1A2E-C77D-96EA-5D7CF1C1AF6D}"/>
          </ac:spMkLst>
        </pc:spChg>
        <pc:spChg chg="mod">
          <ac:chgData name="Patrik Björklund (Svenska Seglarförbundet)" userId="b403182f-f441-450c-a5af-4724209e50b5" providerId="ADAL" clId="{7F657D81-97D6-4695-A129-CADF09AEAC35}" dt="2025-11-25T10:45:06.957" v="656" actId="20577"/>
          <ac:spMkLst>
            <pc:docMk/>
            <pc:sldMk cId="3790479138" sldId="260"/>
            <ac:spMk id="3" creationId="{3CDD9897-C2E2-4FFC-4D1E-C5D77C79E290}"/>
          </ac:spMkLst>
        </pc:spChg>
      </pc:sldChg>
      <pc:sldChg chg="addSp delSp modSp new mod">
        <pc:chgData name="Patrik Björklund (Svenska Seglarförbundet)" userId="b403182f-f441-450c-a5af-4724209e50b5" providerId="ADAL" clId="{7F657D81-97D6-4695-A129-CADF09AEAC35}" dt="2025-11-25T10:48:40.691" v="1109" actId="20577"/>
        <pc:sldMkLst>
          <pc:docMk/>
          <pc:sldMk cId="813765530" sldId="261"/>
        </pc:sldMkLst>
        <pc:spChg chg="mod">
          <ac:chgData name="Patrik Björklund (Svenska Seglarförbundet)" userId="b403182f-f441-450c-a5af-4724209e50b5" providerId="ADAL" clId="{7F657D81-97D6-4695-A129-CADF09AEAC35}" dt="2025-11-25T10:45:16.625" v="664" actId="20577"/>
          <ac:spMkLst>
            <pc:docMk/>
            <pc:sldMk cId="813765530" sldId="261"/>
            <ac:spMk id="2" creationId="{5AAC6C60-F3BB-6C89-41E1-33F44C1F7192}"/>
          </ac:spMkLst>
        </pc:spChg>
        <pc:spChg chg="mod">
          <ac:chgData name="Patrik Björklund (Svenska Seglarförbundet)" userId="b403182f-f441-450c-a5af-4724209e50b5" providerId="ADAL" clId="{7F657D81-97D6-4695-A129-CADF09AEAC35}" dt="2025-11-25T10:48:40.691" v="1109" actId="20577"/>
          <ac:spMkLst>
            <pc:docMk/>
            <pc:sldMk cId="813765530" sldId="261"/>
            <ac:spMk id="3" creationId="{7B2350E0-23C8-1156-BABB-7688CB8CED61}"/>
          </ac:spMkLst>
        </pc:spChg>
        <pc:spChg chg="add mod">
          <ac:chgData name="Patrik Björklund (Svenska Seglarförbundet)" userId="b403182f-f441-450c-a5af-4724209e50b5" providerId="ADAL" clId="{7F657D81-97D6-4695-A129-CADF09AEAC35}" dt="2025-11-25T10:48:22.371" v="1062" actId="207"/>
          <ac:spMkLst>
            <pc:docMk/>
            <pc:sldMk cId="813765530" sldId="261"/>
            <ac:spMk id="4" creationId="{5DFB3EE0-76FD-2B6D-E4EA-1BDE9E186EC4}"/>
          </ac:spMkLst>
        </pc:spChg>
        <pc:spChg chg="add del mod">
          <ac:chgData name="Patrik Björklund (Svenska Seglarförbundet)" userId="b403182f-f441-450c-a5af-4724209e50b5" providerId="ADAL" clId="{7F657D81-97D6-4695-A129-CADF09AEAC35}" dt="2025-11-25T10:48:10.647" v="1059" actId="478"/>
          <ac:spMkLst>
            <pc:docMk/>
            <pc:sldMk cId="813765530" sldId="261"/>
            <ac:spMk id="5" creationId="{395B6F24-0BD3-0BBE-12DA-EFC993F1F941}"/>
          </ac:spMkLst>
        </pc:spChg>
      </pc:sldChg>
      <pc:sldChg chg="modSp new mod">
        <pc:chgData name="Patrik Björklund (Svenska Seglarförbundet)" userId="b403182f-f441-450c-a5af-4724209e50b5" providerId="ADAL" clId="{7F657D81-97D6-4695-A129-CADF09AEAC35}" dt="2025-11-25T10:52:10.553" v="1452" actId="20577"/>
        <pc:sldMkLst>
          <pc:docMk/>
          <pc:sldMk cId="3161609648" sldId="262"/>
        </pc:sldMkLst>
        <pc:spChg chg="mod">
          <ac:chgData name="Patrik Björklund (Svenska Seglarförbundet)" userId="b403182f-f441-450c-a5af-4724209e50b5" providerId="ADAL" clId="{7F657D81-97D6-4695-A129-CADF09AEAC35}" dt="2025-11-25T10:49:16.178" v="1127" actId="20577"/>
          <ac:spMkLst>
            <pc:docMk/>
            <pc:sldMk cId="3161609648" sldId="262"/>
            <ac:spMk id="2" creationId="{47687A0B-1345-FD05-8831-A5BADD05135B}"/>
          </ac:spMkLst>
        </pc:spChg>
        <pc:spChg chg="mod">
          <ac:chgData name="Patrik Björklund (Svenska Seglarförbundet)" userId="b403182f-f441-450c-a5af-4724209e50b5" providerId="ADAL" clId="{7F657D81-97D6-4695-A129-CADF09AEAC35}" dt="2025-11-25T10:52:10.553" v="1452" actId="20577"/>
          <ac:spMkLst>
            <pc:docMk/>
            <pc:sldMk cId="3161609648" sldId="262"/>
            <ac:spMk id="3" creationId="{DF503C30-E48A-D6DB-A71B-267956BC932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A7DE3-A361-8F9C-80F3-E8FCE728C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AA875-C1DD-D6A3-CDF0-DDE04448A6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E85763-195F-629E-2EEB-BBFFDFE8E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D2F0C-041D-4D15-986C-0F19A286AD30}" type="datetimeFigureOut">
              <a:rPr lang="sv-SE" smtClean="0"/>
              <a:t>2025-11-25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FAAB7E-6491-F70F-4FA4-30BF7C644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53E4EF-6AED-9DDA-A3D1-930768CFC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DEBA7-D721-4EF3-AA22-27467587A95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27281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EC0A4-E6C8-A474-DED9-353127655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3DE4FA-D9A9-49EB-8506-6807D06A42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111EFC-1041-F1B9-7009-409C33670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D2F0C-041D-4D15-986C-0F19A286AD30}" type="datetimeFigureOut">
              <a:rPr lang="sv-SE" smtClean="0"/>
              <a:t>2025-11-25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37D9CB-18F6-8383-2471-4112885D2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808C5B-8F43-B2BA-5F59-3E89D299A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DEBA7-D721-4EF3-AA22-27467587A95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38527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81CB8-2B0A-7FDA-DC05-4AFEDBD0D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1E8DD9-70CA-628A-FA28-8B3676EE39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CBD2EE-546C-F389-2B15-65AE6684A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D2F0C-041D-4D15-986C-0F19A286AD30}" type="datetimeFigureOut">
              <a:rPr lang="sv-SE" smtClean="0"/>
              <a:t>2025-11-25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49D922-A8E3-C1D3-7AE9-1E7A3F86E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D3AEE8-BECB-6560-1ED4-6F1A0B6B8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DEBA7-D721-4EF3-AA22-27467587A95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18172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93E19-BC93-5EF7-803D-FCC9EF04E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84478-497F-C442-8C39-4D6E52F0C7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E5F6AB-86A1-CE10-9966-18A2B7F620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23DFE8-2B5A-7F8A-8A9F-B9DA1F50D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D2F0C-041D-4D15-986C-0F19A286AD30}" type="datetimeFigureOut">
              <a:rPr lang="sv-SE" smtClean="0"/>
              <a:t>2025-11-25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8F4B10-A03D-409C-72A6-87C96BEBA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1C8366-555D-853E-82F1-EE3A9CDAE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DEBA7-D721-4EF3-AA22-27467587A95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011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6CB65-61B3-E930-E20A-DDB454CE4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64F2BB-B13E-82B6-7347-F90C6A1D83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3BF712-27D1-F79B-5F98-970741357D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DBFD8E-7370-2D0F-0F1B-FD4A0FAFC2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A2AA27-4CE3-521F-7193-7211CCCD81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D5B706-8F87-3167-1257-26C836EAA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D2F0C-041D-4D15-986C-0F19A286AD30}" type="datetimeFigureOut">
              <a:rPr lang="sv-SE" smtClean="0"/>
              <a:t>2025-11-25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1A4A13-E9D8-0203-3338-B6ECA6C98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335214-C668-AF78-9F59-6F4A9278E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DEBA7-D721-4EF3-AA22-27467587A95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85680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6D457-A3F2-7290-6F08-B55D9B8B2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ADF8D7-86D4-C467-10B4-6A695DF0B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D2F0C-041D-4D15-986C-0F19A286AD30}" type="datetimeFigureOut">
              <a:rPr lang="sv-SE" smtClean="0"/>
              <a:t>2025-11-25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279990-54A8-10CB-D10A-129A04A5E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788936-582E-D896-C6CB-31DFC1250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DEBA7-D721-4EF3-AA22-27467587A95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71059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1F01DC-8613-CAD4-1505-57A4C2442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D2F0C-041D-4D15-986C-0F19A286AD30}" type="datetimeFigureOut">
              <a:rPr lang="sv-SE" smtClean="0"/>
              <a:t>2025-11-25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102F62-5206-E603-10FD-8E10A914E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BBFB8F-151B-70EB-8077-B6833CFC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DEBA7-D721-4EF3-AA22-27467587A95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6403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ADA0C-1F0A-DB30-88E0-433B7620A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18945-A02B-A830-5092-BEDA998353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083164-A65F-C017-9808-F6EE85D9DD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F2C972-1673-C90F-6D8B-105CB6DD1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D2F0C-041D-4D15-986C-0F19A286AD30}" type="datetimeFigureOut">
              <a:rPr lang="sv-SE" smtClean="0"/>
              <a:t>2025-11-25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1C9D89-1BA4-DCA4-CC1A-2A1664205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0A75C6-4A62-0258-879E-349DEE2EB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DEBA7-D721-4EF3-AA22-27467587A95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51853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C3433-18E3-36A3-98A6-06C2D68F2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E62CB0-5691-AA13-8C4D-CB257ADE31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214869-29F1-D5B1-841A-599F7B1789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BE429C-D074-786E-12FB-2D851340C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D2F0C-041D-4D15-986C-0F19A286AD30}" type="datetimeFigureOut">
              <a:rPr lang="sv-SE" smtClean="0"/>
              <a:t>2025-11-25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2AAD8E-9635-5129-BDC1-8F992EAD1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03B38F-E786-B094-703F-FC5F9000C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DEBA7-D721-4EF3-AA22-27467587A95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4425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1499A-4A2D-7AA1-84D3-F495D5315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C2E4F7-1D87-38EA-26FD-5DE1F754D4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A1BEFF-C6BC-A9FF-6E61-20B8EFB7D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D2F0C-041D-4D15-986C-0F19A286AD30}" type="datetimeFigureOut">
              <a:rPr lang="sv-SE" smtClean="0"/>
              <a:t>2025-11-25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BFC1B-67ED-9798-D976-53A2D6E6C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F5CB05-0AF0-89BF-8A37-EB35164FF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DEBA7-D721-4EF3-AA22-27467587A95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25250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F65D3C-7F60-E36D-61E0-63F9D830E8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63610A-0113-B89F-1F45-5440225ACC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0A598D-33AF-F44F-A9B5-699BC68A9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D2F0C-041D-4D15-986C-0F19A286AD30}" type="datetimeFigureOut">
              <a:rPr lang="sv-SE" smtClean="0"/>
              <a:t>2025-11-25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AD713-D882-12E0-FE38-1A039E92A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BD25B-6CAC-BB1B-4411-DFF5568D6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DEBA7-D721-4EF3-AA22-27467587A95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3489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29C4A4-717B-A4EC-656D-495358624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AC49B-AB37-BD07-8E5B-B109DB16E3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4191DC-3849-F627-DF7F-19F3047695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ED2F0C-041D-4D15-986C-0F19A286AD30}" type="datetimeFigureOut">
              <a:rPr lang="sv-SE" smtClean="0"/>
              <a:t>2025-11-25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6E2C3-9B95-ED9E-7EDD-6A8FF73340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6C3AEB-1D25-764E-8EE8-B4413FEF45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7DEBA7-D721-4EF3-AA22-27467587A95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1789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9D931-C5BB-79DC-663D-E768E5546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3857" y="0"/>
            <a:ext cx="7717971" cy="1795008"/>
          </a:xfrm>
        </p:spPr>
        <p:txBody>
          <a:bodyPr/>
          <a:lstStyle/>
          <a:p>
            <a:r>
              <a:rPr lang="en-GB" dirty="0"/>
              <a:t>Fler </a:t>
            </a:r>
            <a:r>
              <a:rPr lang="en-GB" dirty="0" err="1"/>
              <a:t>segel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vattnet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/>
              <a:t>Vision 2035 1(2)</a:t>
            </a:r>
            <a:endParaRPr lang="sv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00437B-A219-479C-100F-B04EE508D8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4078" y="2121580"/>
            <a:ext cx="10063844" cy="5106533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Alla barn/</a:t>
            </a:r>
            <a:r>
              <a:rPr lang="en-GB" dirty="0" err="1"/>
              <a:t>unga</a:t>
            </a:r>
            <a:r>
              <a:rPr lang="en-GB" dirty="0"/>
              <a:t> </a:t>
            </a:r>
            <a:r>
              <a:rPr lang="en-GB" dirty="0" err="1"/>
              <a:t>får</a:t>
            </a:r>
            <a:r>
              <a:rPr lang="en-GB" dirty="0"/>
              <a:t> </a:t>
            </a:r>
            <a:r>
              <a:rPr lang="en-GB" dirty="0" err="1"/>
              <a:t>prova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segling</a:t>
            </a:r>
            <a:r>
              <a:rPr lang="en-GB" dirty="0"/>
              <a:t> via </a:t>
            </a:r>
            <a:r>
              <a:rPr lang="en-GB" dirty="0" err="1"/>
              <a:t>skola</a:t>
            </a:r>
            <a:r>
              <a:rPr lang="en-GB" dirty="0"/>
              <a:t>, </a:t>
            </a:r>
            <a:r>
              <a:rPr lang="en-GB" dirty="0" err="1"/>
              <a:t>vilket</a:t>
            </a:r>
            <a:r>
              <a:rPr lang="en-GB" dirty="0"/>
              <a:t> ger </a:t>
            </a:r>
            <a:r>
              <a:rPr lang="en-GB" dirty="0" err="1"/>
              <a:t>fler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kommer</a:t>
            </a:r>
            <a:r>
              <a:rPr lang="en-GB" dirty="0"/>
              <a:t> </a:t>
            </a:r>
            <a:r>
              <a:rPr lang="en-GB" dirty="0" err="1"/>
              <a:t>att</a:t>
            </a:r>
            <a:r>
              <a:rPr lang="en-GB" dirty="0"/>
              <a:t> </a:t>
            </a:r>
            <a:r>
              <a:rPr lang="en-GB" dirty="0" err="1"/>
              <a:t>vilja</a:t>
            </a:r>
            <a:r>
              <a:rPr lang="en-GB" dirty="0"/>
              <a:t> </a:t>
            </a:r>
            <a:r>
              <a:rPr lang="en-GB" dirty="0" err="1"/>
              <a:t>lära</a:t>
            </a:r>
            <a:r>
              <a:rPr lang="en-GB" dirty="0"/>
              <a:t> sig </a:t>
            </a:r>
            <a:r>
              <a:rPr lang="en-GB" dirty="0" err="1"/>
              <a:t>segla</a:t>
            </a:r>
            <a:r>
              <a:rPr lang="en-GB" dirty="0"/>
              <a:t> via </a:t>
            </a:r>
            <a:r>
              <a:rPr lang="en-GB" dirty="0" err="1"/>
              <a:t>seglarskolor</a:t>
            </a:r>
            <a:r>
              <a:rPr lang="en-GB" dirty="0"/>
              <a:t>. Vi tar hand om </a:t>
            </a:r>
            <a:r>
              <a:rPr lang="en-GB" dirty="0" err="1"/>
              <a:t>ungdomarna</a:t>
            </a:r>
            <a:r>
              <a:rPr lang="en-GB" dirty="0"/>
              <a:t> via </a:t>
            </a:r>
            <a:r>
              <a:rPr lang="en-GB" dirty="0" err="1"/>
              <a:t>gastplatser</a:t>
            </a:r>
            <a:r>
              <a:rPr lang="en-GB" dirty="0"/>
              <a:t> i </a:t>
            </a:r>
            <a:r>
              <a:rPr lang="en-GB" dirty="0" err="1"/>
              <a:t>större</a:t>
            </a:r>
            <a:r>
              <a:rPr lang="en-GB" dirty="0"/>
              <a:t> </a:t>
            </a:r>
            <a:r>
              <a:rPr lang="en-GB" dirty="0" err="1"/>
              <a:t>båtar</a:t>
            </a:r>
            <a:r>
              <a:rPr lang="en-GB" dirty="0"/>
              <a:t> och </a:t>
            </a:r>
            <a:r>
              <a:rPr lang="en-GB" dirty="0" err="1"/>
              <a:t>genom</a:t>
            </a:r>
            <a:r>
              <a:rPr lang="en-GB" dirty="0"/>
              <a:t> </a:t>
            </a:r>
            <a:r>
              <a:rPr lang="en-GB" dirty="0" err="1"/>
              <a:t>att</a:t>
            </a:r>
            <a:r>
              <a:rPr lang="en-GB" dirty="0"/>
              <a:t> </a:t>
            </a:r>
            <a:r>
              <a:rPr lang="en-GB" dirty="0" err="1"/>
              <a:t>erbjuda</a:t>
            </a:r>
            <a:r>
              <a:rPr lang="en-GB" dirty="0"/>
              <a:t> </a:t>
            </a:r>
            <a:r>
              <a:rPr lang="en-GB" dirty="0" err="1"/>
              <a:t>olika</a:t>
            </a:r>
            <a:r>
              <a:rPr lang="en-GB" dirty="0"/>
              <a:t> </a:t>
            </a:r>
            <a:r>
              <a:rPr lang="en-GB" dirty="0" err="1"/>
              <a:t>redskap</a:t>
            </a:r>
            <a:r>
              <a:rPr lang="en-GB" dirty="0"/>
              <a:t> och former för </a:t>
            </a:r>
            <a:r>
              <a:rPr lang="en-GB" dirty="0" err="1"/>
              <a:t>fortsatt</a:t>
            </a:r>
            <a:r>
              <a:rPr lang="en-GB" dirty="0"/>
              <a:t> </a:t>
            </a:r>
            <a:r>
              <a:rPr lang="en-GB" dirty="0" err="1"/>
              <a:t>segling</a:t>
            </a:r>
            <a:r>
              <a:rPr lang="en-GB" dirty="0"/>
              <a:t>, för alla.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err="1"/>
              <a:t>Segling</a:t>
            </a:r>
            <a:r>
              <a:rPr lang="en-GB" dirty="0"/>
              <a:t> </a:t>
            </a:r>
            <a:r>
              <a:rPr lang="en-GB" dirty="0" err="1"/>
              <a:t>är</a:t>
            </a:r>
            <a:r>
              <a:rPr lang="en-GB" dirty="0"/>
              <a:t> </a:t>
            </a:r>
            <a:r>
              <a:rPr lang="en-GB" dirty="0" err="1"/>
              <a:t>prioriterat</a:t>
            </a:r>
            <a:r>
              <a:rPr lang="en-GB" dirty="0"/>
              <a:t> för de </a:t>
            </a:r>
            <a:r>
              <a:rPr lang="en-GB" dirty="0" err="1"/>
              <a:t>flesta</a:t>
            </a:r>
            <a:r>
              <a:rPr lang="en-GB" dirty="0"/>
              <a:t> </a:t>
            </a:r>
            <a:r>
              <a:rPr lang="en-GB" dirty="0" err="1"/>
              <a:t>människor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vill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vattnet</a:t>
            </a:r>
            <a:r>
              <a:rPr lang="en-GB" dirty="0"/>
              <a:t>, </a:t>
            </a:r>
            <a:r>
              <a:rPr lang="en-GB" dirty="0" err="1"/>
              <a:t>större</a:t>
            </a:r>
            <a:r>
              <a:rPr lang="en-GB" dirty="0"/>
              <a:t> </a:t>
            </a:r>
            <a:r>
              <a:rPr lang="en-GB" dirty="0" err="1"/>
              <a:t>intresse</a:t>
            </a:r>
            <a:r>
              <a:rPr lang="en-GB" dirty="0"/>
              <a:t> </a:t>
            </a:r>
            <a:r>
              <a:rPr lang="en-GB" dirty="0" err="1"/>
              <a:t>än</a:t>
            </a:r>
            <a:r>
              <a:rPr lang="en-GB" dirty="0"/>
              <a:t> för </a:t>
            </a:r>
            <a:r>
              <a:rPr lang="en-GB" dirty="0" err="1"/>
              <a:t>motorbåtar</a:t>
            </a:r>
            <a:r>
              <a:rPr lang="en-GB" dirty="0"/>
              <a:t>. Det </a:t>
            </a:r>
            <a:r>
              <a:rPr lang="en-GB" dirty="0" err="1"/>
              <a:t>är</a:t>
            </a:r>
            <a:r>
              <a:rPr lang="en-GB" dirty="0"/>
              <a:t> </a:t>
            </a:r>
            <a:r>
              <a:rPr lang="en-GB" dirty="0" err="1"/>
              <a:t>miljövänligt</a:t>
            </a:r>
            <a:r>
              <a:rPr lang="en-GB" dirty="0"/>
              <a:t>, man </a:t>
            </a:r>
            <a:r>
              <a:rPr lang="en-GB" dirty="0" err="1"/>
              <a:t>får</a:t>
            </a:r>
            <a:r>
              <a:rPr lang="en-GB" dirty="0"/>
              <a:t> </a:t>
            </a:r>
            <a:r>
              <a:rPr lang="en-GB" dirty="0" err="1"/>
              <a:t>använda</a:t>
            </a:r>
            <a:r>
              <a:rPr lang="en-GB" dirty="0"/>
              <a:t> alla </a:t>
            </a:r>
            <a:r>
              <a:rPr lang="en-GB" dirty="0" err="1"/>
              <a:t>sinnen</a:t>
            </a:r>
            <a:r>
              <a:rPr lang="en-GB" dirty="0"/>
              <a:t>, det ger </a:t>
            </a:r>
            <a:r>
              <a:rPr lang="en-GB" dirty="0" err="1"/>
              <a:t>fysiskt</a:t>
            </a:r>
            <a:r>
              <a:rPr lang="en-GB" dirty="0"/>
              <a:t> </a:t>
            </a:r>
            <a:r>
              <a:rPr lang="en-GB" dirty="0" err="1"/>
              <a:t>engagemang</a:t>
            </a:r>
            <a:r>
              <a:rPr lang="en-GB" dirty="0"/>
              <a:t>, </a:t>
            </a:r>
            <a:r>
              <a:rPr lang="en-GB" dirty="0" err="1"/>
              <a:t>bättre</a:t>
            </a:r>
            <a:r>
              <a:rPr lang="en-GB" dirty="0"/>
              <a:t> </a:t>
            </a:r>
            <a:r>
              <a:rPr lang="en-GB" dirty="0" err="1"/>
              <a:t>hälsa</a:t>
            </a:r>
            <a:r>
              <a:rPr lang="en-GB" dirty="0"/>
              <a:t>, det </a:t>
            </a:r>
            <a:r>
              <a:rPr lang="en-GB" dirty="0" err="1"/>
              <a:t>är</a:t>
            </a:r>
            <a:r>
              <a:rPr lang="en-GB" dirty="0"/>
              <a:t> </a:t>
            </a:r>
            <a:r>
              <a:rPr lang="en-GB" dirty="0" err="1"/>
              <a:t>naturligt</a:t>
            </a:r>
            <a:r>
              <a:rPr lang="en-GB" dirty="0"/>
              <a:t> </a:t>
            </a:r>
            <a:r>
              <a:rPr lang="en-GB" dirty="0" err="1"/>
              <a:t>skärmfri</a:t>
            </a:r>
            <a:r>
              <a:rPr lang="en-GB" dirty="0"/>
              <a:t> </a:t>
            </a:r>
            <a:r>
              <a:rPr lang="en-GB" dirty="0" err="1"/>
              <a:t>tid</a:t>
            </a:r>
            <a:r>
              <a:rPr lang="en-GB" dirty="0"/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I </a:t>
            </a:r>
            <a:r>
              <a:rPr lang="en-GB" dirty="0" err="1"/>
              <a:t>seglingens</a:t>
            </a:r>
            <a:r>
              <a:rPr lang="en-GB" dirty="0"/>
              <a:t> </a:t>
            </a:r>
            <a:r>
              <a:rPr lang="en-GB" dirty="0" err="1"/>
              <a:t>uppsving</a:t>
            </a:r>
            <a:r>
              <a:rPr lang="en-GB" dirty="0"/>
              <a:t> ligger </a:t>
            </a:r>
            <a:r>
              <a:rPr lang="en-GB" dirty="0" err="1"/>
              <a:t>också</a:t>
            </a:r>
            <a:r>
              <a:rPr lang="en-GB" dirty="0"/>
              <a:t> </a:t>
            </a:r>
            <a:r>
              <a:rPr lang="en-GB" dirty="0" err="1"/>
              <a:t>att</a:t>
            </a:r>
            <a:r>
              <a:rPr lang="en-GB" dirty="0"/>
              <a:t> vi tar </a:t>
            </a:r>
            <a:r>
              <a:rPr lang="en-GB" dirty="0" err="1"/>
              <a:t>vara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äldre</a:t>
            </a:r>
            <a:r>
              <a:rPr lang="en-GB" dirty="0"/>
              <a:t> </a:t>
            </a:r>
            <a:r>
              <a:rPr lang="en-GB" dirty="0" err="1"/>
              <a:t>båtar</a:t>
            </a:r>
            <a:r>
              <a:rPr lang="en-GB" dirty="0"/>
              <a:t> (</a:t>
            </a:r>
            <a:r>
              <a:rPr lang="en-GB" dirty="0" err="1"/>
              <a:t>jollar</a:t>
            </a:r>
            <a:r>
              <a:rPr lang="en-GB" dirty="0"/>
              <a:t>, </a:t>
            </a:r>
            <a:r>
              <a:rPr lang="en-GB" dirty="0" err="1"/>
              <a:t>brädor</a:t>
            </a:r>
            <a:r>
              <a:rPr lang="en-GB" dirty="0"/>
              <a:t> och </a:t>
            </a:r>
            <a:r>
              <a:rPr lang="en-GB" dirty="0" err="1"/>
              <a:t>kölbåtar</a:t>
            </a:r>
            <a:r>
              <a:rPr lang="en-GB" dirty="0"/>
              <a:t>), </a:t>
            </a:r>
            <a:r>
              <a:rPr lang="en-GB" dirty="0" err="1"/>
              <a:t>renoverar</a:t>
            </a:r>
            <a:r>
              <a:rPr lang="en-GB" dirty="0"/>
              <a:t> och </a:t>
            </a:r>
            <a:r>
              <a:rPr lang="en-GB" dirty="0" err="1"/>
              <a:t>använder</a:t>
            </a:r>
            <a:r>
              <a:rPr lang="en-GB" dirty="0"/>
              <a:t>, </a:t>
            </a:r>
            <a:r>
              <a:rPr lang="en-GB" dirty="0" err="1"/>
              <a:t>även</a:t>
            </a:r>
            <a:r>
              <a:rPr lang="en-GB" dirty="0"/>
              <a:t> för </a:t>
            </a:r>
            <a:r>
              <a:rPr lang="en-GB" dirty="0" err="1"/>
              <a:t>kappsegling</a:t>
            </a:r>
            <a:r>
              <a:rPr lang="en-GB" dirty="0"/>
              <a:t>, </a:t>
            </a:r>
            <a:r>
              <a:rPr lang="en-GB" dirty="0" err="1"/>
              <a:t>vilket</a:t>
            </a:r>
            <a:r>
              <a:rPr lang="en-GB" dirty="0"/>
              <a:t> </a:t>
            </a:r>
            <a:r>
              <a:rPr lang="en-GB" dirty="0" err="1"/>
              <a:t>är</a:t>
            </a:r>
            <a:r>
              <a:rPr lang="en-GB" dirty="0"/>
              <a:t> </a:t>
            </a:r>
            <a:r>
              <a:rPr lang="en-GB" dirty="0" err="1"/>
              <a:t>miljömässigt</a:t>
            </a:r>
            <a:r>
              <a:rPr lang="en-GB" dirty="0"/>
              <a:t> sunt. Plast (och </a:t>
            </a:r>
            <a:r>
              <a:rPr lang="en-GB" dirty="0" err="1"/>
              <a:t>trä</a:t>
            </a:r>
            <a:r>
              <a:rPr lang="en-GB" dirty="0"/>
              <a:t>!) </a:t>
            </a:r>
            <a:r>
              <a:rPr lang="en-GB" dirty="0" err="1"/>
              <a:t>håller</a:t>
            </a:r>
            <a:r>
              <a:rPr lang="en-GB" dirty="0"/>
              <a:t> </a:t>
            </a:r>
            <a:r>
              <a:rPr lang="en-GB" dirty="0" err="1"/>
              <a:t>länge</a:t>
            </a:r>
            <a:r>
              <a:rPr lang="en-GB" dirty="0"/>
              <a:t> om det </a:t>
            </a:r>
            <a:r>
              <a:rPr lang="en-GB" dirty="0" err="1"/>
              <a:t>vårdas</a:t>
            </a:r>
            <a:r>
              <a:rPr lang="en-GB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00622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F118C-ED17-194C-2DCC-402262F36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05BF3-AB62-5CA7-CE0B-CB77989A7D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3857" y="0"/>
            <a:ext cx="7717971" cy="1795008"/>
          </a:xfrm>
        </p:spPr>
        <p:txBody>
          <a:bodyPr/>
          <a:lstStyle/>
          <a:p>
            <a:r>
              <a:rPr lang="en-GB" dirty="0"/>
              <a:t>Fler </a:t>
            </a:r>
            <a:r>
              <a:rPr lang="en-GB" dirty="0" err="1"/>
              <a:t>segel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vattnet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/>
              <a:t>Vision 2035  2(2)</a:t>
            </a:r>
            <a:endParaRPr lang="sv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724135-F3D5-08E0-A2F8-BADEB1A847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5657" y="1751467"/>
            <a:ext cx="10167258" cy="5106533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err="1"/>
              <a:t>Kommunerna</a:t>
            </a:r>
            <a:r>
              <a:rPr lang="en-GB" dirty="0"/>
              <a:t> vid </a:t>
            </a:r>
            <a:r>
              <a:rPr lang="en-GB" dirty="0" err="1"/>
              <a:t>vatten</a:t>
            </a:r>
            <a:r>
              <a:rPr lang="en-GB" dirty="0"/>
              <a:t> </a:t>
            </a:r>
            <a:r>
              <a:rPr lang="en-GB" dirty="0" err="1"/>
              <a:t>har</a:t>
            </a:r>
            <a:r>
              <a:rPr lang="en-GB" dirty="0"/>
              <a:t> </a:t>
            </a:r>
            <a:r>
              <a:rPr lang="en-GB" dirty="0" err="1"/>
              <a:t>insett</a:t>
            </a:r>
            <a:r>
              <a:rPr lang="en-GB" dirty="0"/>
              <a:t> </a:t>
            </a:r>
            <a:r>
              <a:rPr lang="en-GB" dirty="0" err="1"/>
              <a:t>värdet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segling</a:t>
            </a:r>
            <a:r>
              <a:rPr lang="en-GB" dirty="0"/>
              <a:t> och </a:t>
            </a:r>
            <a:r>
              <a:rPr lang="en-GB" dirty="0" err="1"/>
              <a:t>vattensport</a:t>
            </a:r>
            <a:r>
              <a:rPr lang="en-GB" dirty="0"/>
              <a:t>. </a:t>
            </a:r>
            <a:r>
              <a:rPr lang="en-GB" dirty="0" err="1"/>
              <a:t>Detr</a:t>
            </a:r>
            <a:r>
              <a:rPr lang="en-GB" dirty="0"/>
              <a:t> </a:t>
            </a:r>
            <a:r>
              <a:rPr lang="en-GB" dirty="0" err="1"/>
              <a:t>finns</a:t>
            </a:r>
            <a:r>
              <a:rPr lang="en-GB" dirty="0"/>
              <a:t> </a:t>
            </a:r>
            <a:r>
              <a:rPr lang="en-GB" dirty="0" err="1"/>
              <a:t>vattensportsarenor</a:t>
            </a:r>
            <a:r>
              <a:rPr lang="en-GB" dirty="0"/>
              <a:t> för </a:t>
            </a:r>
            <a:r>
              <a:rPr lang="en-GB" dirty="0" err="1"/>
              <a:t>segling</a:t>
            </a:r>
            <a:r>
              <a:rPr lang="en-GB" dirty="0"/>
              <a:t>, kitesurfing, paddling, </a:t>
            </a:r>
            <a:r>
              <a:rPr lang="en-GB" dirty="0" err="1"/>
              <a:t>rodd</a:t>
            </a:r>
            <a:r>
              <a:rPr lang="en-GB" dirty="0"/>
              <a:t> mm. med </a:t>
            </a:r>
            <a:r>
              <a:rPr lang="en-GB" dirty="0" err="1"/>
              <a:t>omklädning</a:t>
            </a:r>
            <a:r>
              <a:rPr lang="en-GB" dirty="0"/>
              <a:t>/</a:t>
            </a:r>
            <a:r>
              <a:rPr lang="en-GB" dirty="0" err="1"/>
              <a:t>duschar</a:t>
            </a:r>
            <a:r>
              <a:rPr lang="en-GB" dirty="0"/>
              <a:t>, </a:t>
            </a:r>
            <a:r>
              <a:rPr lang="en-GB" dirty="0" err="1"/>
              <a:t>förvaringsrum</a:t>
            </a:r>
            <a:r>
              <a:rPr lang="en-GB" dirty="0"/>
              <a:t>, planer för </a:t>
            </a:r>
            <a:r>
              <a:rPr lang="en-GB" dirty="0" err="1"/>
              <a:t>redskapen</a:t>
            </a:r>
            <a:r>
              <a:rPr lang="en-GB" dirty="0"/>
              <a:t> etc. Båtplatser </a:t>
            </a:r>
            <a:r>
              <a:rPr lang="en-GB" dirty="0" err="1"/>
              <a:t>har</a:t>
            </a:r>
            <a:r>
              <a:rPr lang="en-GB" dirty="0"/>
              <a:t> </a:t>
            </a:r>
            <a:r>
              <a:rPr lang="en-GB" dirty="0" err="1"/>
              <a:t>skapats</a:t>
            </a:r>
            <a:r>
              <a:rPr lang="en-GB" dirty="0"/>
              <a:t> för </a:t>
            </a:r>
            <a:r>
              <a:rPr lang="en-GB" dirty="0" err="1"/>
              <a:t>kölbåtar</a:t>
            </a:r>
            <a:r>
              <a:rPr lang="en-GB" dirty="0"/>
              <a:t> och </a:t>
            </a:r>
            <a:r>
              <a:rPr lang="en-GB" dirty="0" err="1"/>
              <a:t>miljövänlig</a:t>
            </a:r>
            <a:r>
              <a:rPr lang="en-GB" dirty="0"/>
              <a:t> </a:t>
            </a:r>
            <a:r>
              <a:rPr lang="en-GB" dirty="0" err="1"/>
              <a:t>bottentvätt</a:t>
            </a:r>
            <a:r>
              <a:rPr lang="en-GB" dirty="0"/>
              <a:t> </a:t>
            </a:r>
            <a:r>
              <a:rPr lang="en-GB" dirty="0" err="1"/>
              <a:t>är</a:t>
            </a:r>
            <a:r>
              <a:rPr lang="en-GB" dirty="0"/>
              <a:t> </a:t>
            </a:r>
            <a:r>
              <a:rPr lang="en-GB" dirty="0" err="1"/>
              <a:t>lätt</a:t>
            </a:r>
            <a:r>
              <a:rPr lang="en-GB" dirty="0"/>
              <a:t> </a:t>
            </a:r>
            <a:r>
              <a:rPr lang="en-GB" dirty="0" err="1"/>
              <a:t>åtkomlig</a:t>
            </a:r>
            <a:r>
              <a:rPr lang="en-GB" dirty="0"/>
              <a:t> </a:t>
            </a:r>
            <a:r>
              <a:rPr lang="en-GB" dirty="0" err="1"/>
              <a:t>även</a:t>
            </a:r>
            <a:r>
              <a:rPr lang="en-GB" dirty="0"/>
              <a:t> under </a:t>
            </a:r>
            <a:r>
              <a:rPr lang="en-GB" dirty="0" err="1"/>
              <a:t>säsong</a:t>
            </a:r>
            <a:r>
              <a:rPr lang="en-GB" dirty="0"/>
              <a:t>.</a:t>
            </a:r>
            <a:endParaRPr lang="sv-SE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err="1"/>
              <a:t>Intresset</a:t>
            </a:r>
            <a:r>
              <a:rPr lang="en-GB" dirty="0"/>
              <a:t> för </a:t>
            </a:r>
            <a:r>
              <a:rPr lang="en-GB" dirty="0" err="1"/>
              <a:t>att</a:t>
            </a:r>
            <a:r>
              <a:rPr lang="en-GB" dirty="0"/>
              <a:t> </a:t>
            </a:r>
            <a:r>
              <a:rPr lang="en-GB" dirty="0" err="1"/>
              <a:t>tävla</a:t>
            </a:r>
            <a:r>
              <a:rPr lang="en-GB" dirty="0"/>
              <a:t> </a:t>
            </a:r>
            <a:r>
              <a:rPr lang="en-GB" dirty="0" err="1"/>
              <a:t>har</a:t>
            </a:r>
            <a:r>
              <a:rPr lang="en-GB" dirty="0"/>
              <a:t> </a:t>
            </a:r>
            <a:r>
              <a:rPr lang="en-GB" dirty="0" err="1"/>
              <a:t>ökat</a:t>
            </a:r>
            <a:r>
              <a:rPr lang="en-GB" dirty="0"/>
              <a:t> </a:t>
            </a:r>
            <a:r>
              <a:rPr lang="en-GB" dirty="0" err="1"/>
              <a:t>så</a:t>
            </a:r>
            <a:r>
              <a:rPr lang="en-GB" dirty="0"/>
              <a:t> </a:t>
            </a:r>
            <a:r>
              <a:rPr lang="en-GB" dirty="0" err="1"/>
              <a:t>många</a:t>
            </a:r>
            <a:r>
              <a:rPr lang="en-GB" dirty="0"/>
              <a:t> </a:t>
            </a:r>
            <a:r>
              <a:rPr lang="en-GB" dirty="0" err="1"/>
              <a:t>fler</a:t>
            </a:r>
            <a:r>
              <a:rPr lang="en-GB" dirty="0"/>
              <a:t> </a:t>
            </a:r>
            <a:r>
              <a:rPr lang="en-GB" dirty="0" err="1"/>
              <a:t>deltar</a:t>
            </a:r>
            <a:r>
              <a:rPr lang="en-GB" dirty="0"/>
              <a:t>. </a:t>
            </a:r>
            <a:r>
              <a:rPr lang="en-GB" dirty="0" err="1"/>
              <a:t>Segling</a:t>
            </a:r>
            <a:r>
              <a:rPr lang="en-GB" dirty="0"/>
              <a:t> ger </a:t>
            </a:r>
            <a:r>
              <a:rPr lang="en-GB" dirty="0" err="1"/>
              <a:t>möjlighet</a:t>
            </a:r>
            <a:r>
              <a:rPr lang="en-GB" dirty="0"/>
              <a:t> för alla </a:t>
            </a:r>
            <a:r>
              <a:rPr lang="en-GB" dirty="0" err="1"/>
              <a:t>att</a:t>
            </a:r>
            <a:r>
              <a:rPr lang="en-GB" dirty="0"/>
              <a:t> </a:t>
            </a:r>
            <a:r>
              <a:rPr lang="en-GB" dirty="0" err="1"/>
              <a:t>vara</a:t>
            </a:r>
            <a:r>
              <a:rPr lang="en-GB" dirty="0"/>
              <a:t> med och ha </a:t>
            </a:r>
            <a:r>
              <a:rPr lang="en-GB" dirty="0" err="1"/>
              <a:t>utbyte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det. Vi </a:t>
            </a:r>
            <a:r>
              <a:rPr lang="en-GB" dirty="0" err="1"/>
              <a:t>har</a:t>
            </a:r>
            <a:r>
              <a:rPr lang="en-GB" dirty="0"/>
              <a:t> </a:t>
            </a:r>
            <a:r>
              <a:rPr lang="en-GB" dirty="0" err="1"/>
              <a:t>skapat</a:t>
            </a:r>
            <a:r>
              <a:rPr lang="en-GB" dirty="0"/>
              <a:t> </a:t>
            </a:r>
            <a:r>
              <a:rPr lang="en-GB" dirty="0" err="1"/>
              <a:t>meningsfulla</a:t>
            </a:r>
            <a:r>
              <a:rPr lang="en-GB" dirty="0"/>
              <a:t> </a:t>
            </a:r>
            <a:r>
              <a:rPr lang="en-GB" dirty="0" err="1"/>
              <a:t>sammanhang</a:t>
            </a:r>
            <a:r>
              <a:rPr lang="en-GB" dirty="0"/>
              <a:t> för </a:t>
            </a:r>
            <a:r>
              <a:rPr lang="en-GB" dirty="0" err="1"/>
              <a:t>olika</a:t>
            </a:r>
            <a:r>
              <a:rPr lang="en-GB" dirty="0"/>
              <a:t> </a:t>
            </a:r>
            <a:r>
              <a:rPr lang="en-GB" dirty="0" err="1"/>
              <a:t>åldrar</a:t>
            </a:r>
            <a:r>
              <a:rPr lang="en-GB" dirty="0"/>
              <a:t>, </a:t>
            </a:r>
            <a:r>
              <a:rPr lang="en-GB" dirty="0" err="1"/>
              <a:t>män</a:t>
            </a:r>
            <a:r>
              <a:rPr lang="en-GB" dirty="0"/>
              <a:t>, </a:t>
            </a:r>
            <a:r>
              <a:rPr lang="en-GB" dirty="0" err="1"/>
              <a:t>kvinnor</a:t>
            </a:r>
            <a:r>
              <a:rPr lang="en-GB" dirty="0"/>
              <a:t>, etc. </a:t>
            </a:r>
            <a:r>
              <a:rPr lang="en-GB" dirty="0" err="1"/>
              <a:t>där</a:t>
            </a:r>
            <a:r>
              <a:rPr lang="en-GB" dirty="0"/>
              <a:t> alla </a:t>
            </a:r>
            <a:r>
              <a:rPr lang="en-GB" dirty="0" err="1"/>
              <a:t>får</a:t>
            </a:r>
            <a:r>
              <a:rPr lang="en-GB" dirty="0"/>
              <a:t> </a:t>
            </a:r>
            <a:r>
              <a:rPr lang="en-GB" dirty="0" err="1"/>
              <a:t>vara</a:t>
            </a:r>
            <a:r>
              <a:rPr lang="en-GB" dirty="0"/>
              <a:t> med och </a:t>
            </a:r>
            <a:r>
              <a:rPr lang="en-GB" dirty="0" err="1"/>
              <a:t>utvecklas</a:t>
            </a:r>
            <a:r>
              <a:rPr lang="en-GB" dirty="0"/>
              <a:t>. </a:t>
            </a:r>
            <a:br>
              <a:rPr lang="en-GB" dirty="0"/>
            </a:br>
            <a:r>
              <a:rPr lang="en-GB" dirty="0"/>
              <a:t>Detta </a:t>
            </a:r>
            <a:r>
              <a:rPr lang="en-GB" dirty="0" err="1"/>
              <a:t>har</a:t>
            </a:r>
            <a:r>
              <a:rPr lang="en-GB" dirty="0"/>
              <a:t> </a:t>
            </a:r>
            <a:r>
              <a:rPr lang="en-GB" dirty="0" err="1"/>
              <a:t>skett</a:t>
            </a:r>
            <a:r>
              <a:rPr lang="en-GB" dirty="0"/>
              <a:t> </a:t>
            </a:r>
            <a:r>
              <a:rPr lang="en-GB" dirty="0" err="1"/>
              <a:t>bl.a</a:t>
            </a:r>
            <a:r>
              <a:rPr lang="en-GB" dirty="0"/>
              <a:t>. </a:t>
            </a:r>
            <a:r>
              <a:rPr lang="en-GB" dirty="0" err="1"/>
              <a:t>genom</a:t>
            </a:r>
            <a:r>
              <a:rPr lang="en-GB" dirty="0"/>
              <a:t> </a:t>
            </a:r>
            <a:r>
              <a:rPr lang="en-GB" dirty="0" err="1"/>
              <a:t>att</a:t>
            </a:r>
            <a:r>
              <a:rPr lang="en-GB" dirty="0"/>
              <a:t> dela </a:t>
            </a:r>
            <a:r>
              <a:rPr lang="en-GB" dirty="0" err="1"/>
              <a:t>kunnande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effektiva</a:t>
            </a:r>
            <a:r>
              <a:rPr lang="en-GB" dirty="0"/>
              <a:t> och </a:t>
            </a:r>
            <a:r>
              <a:rPr lang="en-GB" dirty="0" err="1"/>
              <a:t>trevliga</a:t>
            </a:r>
            <a:r>
              <a:rPr lang="en-GB" dirty="0"/>
              <a:t> </a:t>
            </a:r>
            <a:r>
              <a:rPr lang="en-GB" dirty="0" err="1"/>
              <a:t>sätt</a:t>
            </a:r>
            <a:r>
              <a:rPr lang="en-GB" dirty="0"/>
              <a:t> </a:t>
            </a:r>
            <a:r>
              <a:rPr lang="en-GB" dirty="0" err="1"/>
              <a:t>där</a:t>
            </a:r>
            <a:r>
              <a:rPr lang="en-GB" dirty="0"/>
              <a:t> alla </a:t>
            </a:r>
            <a:r>
              <a:rPr lang="en-GB" dirty="0" err="1"/>
              <a:t>kan</a:t>
            </a:r>
            <a:r>
              <a:rPr lang="en-GB" dirty="0"/>
              <a:t> </a:t>
            </a:r>
            <a:r>
              <a:rPr lang="en-GB" dirty="0" err="1"/>
              <a:t>bidra</a:t>
            </a:r>
            <a:r>
              <a:rPr lang="en-GB" dirty="0"/>
              <a:t> och </a:t>
            </a:r>
            <a:r>
              <a:rPr lang="en-GB" dirty="0" err="1"/>
              <a:t>lära</a:t>
            </a:r>
            <a:r>
              <a:rPr lang="en-GB" dirty="0"/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err="1"/>
              <a:t>Kommunerna</a:t>
            </a:r>
            <a:r>
              <a:rPr lang="en-GB" dirty="0"/>
              <a:t> och </a:t>
            </a:r>
            <a:r>
              <a:rPr lang="en-GB" dirty="0" err="1"/>
              <a:t>klubbarna</a:t>
            </a:r>
            <a:r>
              <a:rPr lang="en-GB" dirty="0"/>
              <a:t> ser </a:t>
            </a:r>
            <a:r>
              <a:rPr lang="en-GB" dirty="0" err="1"/>
              <a:t>potentialen</a:t>
            </a:r>
            <a:r>
              <a:rPr lang="en-GB" dirty="0"/>
              <a:t> i </a:t>
            </a:r>
            <a:r>
              <a:rPr lang="en-GB" dirty="0" err="1"/>
              <a:t>många</a:t>
            </a:r>
            <a:r>
              <a:rPr lang="en-GB" dirty="0"/>
              <a:t> </a:t>
            </a:r>
            <a:r>
              <a:rPr lang="en-GB" dirty="0" err="1"/>
              <a:t>segel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vattnet</a:t>
            </a:r>
            <a:r>
              <a:rPr lang="en-GB" dirty="0"/>
              <a:t> och </a:t>
            </a:r>
            <a:r>
              <a:rPr lang="en-GB" dirty="0" err="1"/>
              <a:t>segling</a:t>
            </a:r>
            <a:r>
              <a:rPr lang="en-GB" dirty="0"/>
              <a:t> och </a:t>
            </a:r>
            <a:r>
              <a:rPr lang="en-GB" dirty="0" err="1"/>
              <a:t>kappsegling</a:t>
            </a:r>
            <a:r>
              <a:rPr lang="en-GB" dirty="0"/>
              <a:t> </a:t>
            </a:r>
            <a:r>
              <a:rPr lang="en-GB" dirty="0" err="1"/>
              <a:t>utvecklas</a:t>
            </a:r>
            <a:r>
              <a:rPr lang="en-GB" dirty="0"/>
              <a:t> till event, </a:t>
            </a:r>
            <a:r>
              <a:rPr lang="en-GB" dirty="0" err="1"/>
              <a:t>vilket</a:t>
            </a:r>
            <a:r>
              <a:rPr lang="en-GB" dirty="0"/>
              <a:t> </a:t>
            </a:r>
            <a:r>
              <a:rPr lang="en-GB" dirty="0" err="1"/>
              <a:t>gör</a:t>
            </a:r>
            <a:r>
              <a:rPr lang="en-GB" dirty="0"/>
              <a:t> </a:t>
            </a:r>
            <a:r>
              <a:rPr lang="en-GB" dirty="0" err="1"/>
              <a:t>att</a:t>
            </a:r>
            <a:r>
              <a:rPr lang="en-GB" dirty="0"/>
              <a:t> </a:t>
            </a:r>
            <a:r>
              <a:rPr lang="en-GB" dirty="0" err="1"/>
              <a:t>fler</a:t>
            </a:r>
            <a:r>
              <a:rPr lang="en-GB" dirty="0"/>
              <a:t> </a:t>
            </a:r>
            <a:r>
              <a:rPr lang="en-GB" dirty="0" err="1"/>
              <a:t>vill</a:t>
            </a:r>
            <a:r>
              <a:rPr lang="en-GB" dirty="0"/>
              <a:t> </a:t>
            </a:r>
            <a:r>
              <a:rPr lang="en-GB" dirty="0" err="1"/>
              <a:t>vara</a:t>
            </a:r>
            <a:r>
              <a:rPr lang="en-GB" dirty="0"/>
              <a:t> med –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/>
              <a:t>positiv </a:t>
            </a:r>
            <a:r>
              <a:rPr lang="en-GB" dirty="0"/>
              <a:t>spiral.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929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9770883-D8EE-6820-BD8A-3796FB4E9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Grupp 2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7601AAA-6F16-611F-D61C-6E6DD9F982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Samordning av tävlingar där klubbar/klassförbund hjälps åt</a:t>
            </a:r>
          </a:p>
          <a:p>
            <a:r>
              <a:rPr lang="sv-SE" dirty="0"/>
              <a:t>Större event med fler segel på vattnet skapar ett större intresse och det ger lägre kostnad per seglare genom att vi delar på resurser</a:t>
            </a:r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70057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5E050C5-69F6-87C7-1756-ECCC2DCDD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Grupp 3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8D14891-8570-92CB-B3E0-0E32C55C9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Hur definierar vi ”segel”? Räknar vi in e-segling, issegling </a:t>
            </a:r>
            <a:r>
              <a:rPr lang="sv-SE" dirty="0" err="1"/>
              <a:t>etc</a:t>
            </a:r>
            <a:endParaRPr lang="sv-SE" dirty="0"/>
          </a:p>
          <a:p>
            <a:r>
              <a:rPr lang="sv-SE" dirty="0"/>
              <a:t>Just nu är många svaga, är det tabu att fokusera på ett färre antal klasser/grenar?</a:t>
            </a:r>
          </a:p>
          <a:p>
            <a:r>
              <a:rPr lang="sv-SE" dirty="0"/>
              <a:t>Succession: Vad börjar vi med, vad utvecklas vi i, och vad fortsätter vi med?</a:t>
            </a:r>
          </a:p>
          <a:p>
            <a:r>
              <a:rPr lang="sv-SE" dirty="0"/>
              <a:t>Samordning Nationellt – Norden – Internationellt</a:t>
            </a: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23570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AC1CA66-1A2E-C77D-96EA-5D7CF1C1A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Grupp 4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CDD9897-C2E2-4FFC-4D1E-C5D77C79E2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Samarbeten</a:t>
            </a:r>
          </a:p>
          <a:p>
            <a:r>
              <a:rPr lang="sv-SE" dirty="0"/>
              <a:t>Gemensamma event – klassförbundets dag</a:t>
            </a:r>
          </a:p>
        </p:txBody>
      </p:sp>
    </p:spTree>
    <p:extLst>
      <p:ext uri="{BB962C8B-B14F-4D97-AF65-F5344CB8AC3E}">
        <p14:creationId xmlns:p14="http://schemas.microsoft.com/office/powerpoint/2010/main" val="3790479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AAC6C60-F3BB-6C89-41E1-33F44C1F7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Grupp 5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B2350E0-23C8-1156-BABB-7688CB8CE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Öppenhet, öppna grindar, </a:t>
            </a:r>
          </a:p>
          <a:p>
            <a:r>
              <a:rPr lang="sv-SE" dirty="0"/>
              <a:t>Virtuell tillhörighet med tillgång till överlappande nätverk</a:t>
            </a:r>
          </a:p>
          <a:p>
            <a:r>
              <a:rPr lang="sv-SE" dirty="0"/>
              <a:t>Stor tillgång till funktionärer med snabb/förenklad certifiering av aktiva seglare</a:t>
            </a:r>
          </a:p>
          <a:p>
            <a:r>
              <a:rPr lang="sv-SE" dirty="0"/>
              <a:t>Låga kostnader för ägande och underhåll av båtar</a:t>
            </a:r>
          </a:p>
          <a:p>
            <a:r>
              <a:rPr lang="sv-SE" dirty="0"/>
              <a:t>Digital framtid</a:t>
            </a:r>
          </a:p>
          <a:p>
            <a:r>
              <a:rPr lang="sv-SE" dirty="0"/>
              <a:t>Multianläggningar för flera idrotter (vattensporter)</a:t>
            </a:r>
          </a:p>
          <a:p>
            <a:r>
              <a:rPr lang="sv-SE" dirty="0"/>
              <a:t>Vem äger båten 2036, klubben eller privat?</a:t>
            </a:r>
          </a:p>
          <a:p>
            <a:pPr marL="0" indent="0">
              <a:buNone/>
            </a:pPr>
            <a:endParaRPr lang="sv-SE" dirty="0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5DFB3EE0-76FD-2B6D-E4EA-1BDE9E186EC4}"/>
              </a:ext>
            </a:extLst>
          </p:cNvPr>
          <p:cNvSpPr txBox="1"/>
          <p:nvPr/>
        </p:nvSpPr>
        <p:spPr>
          <a:xfrm>
            <a:off x="6578685" y="1229023"/>
            <a:ext cx="33507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800" i="1" dirty="0">
                <a:solidFill>
                  <a:srgbClr val="FF0000"/>
                </a:solidFill>
              </a:rPr>
              <a:t>Det är roligt att segla</a:t>
            </a:r>
          </a:p>
        </p:txBody>
      </p:sp>
    </p:spTree>
    <p:extLst>
      <p:ext uri="{BB962C8B-B14F-4D97-AF65-F5344CB8AC3E}">
        <p14:creationId xmlns:p14="http://schemas.microsoft.com/office/powerpoint/2010/main" val="813765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7687A0B-1345-FD05-8831-A5BADD051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Diskussion WS 1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F503C30-E48A-D6DB-A71B-267956BC93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Kan det vara en lösning att fokusera på ett färre antal klasser?</a:t>
            </a:r>
          </a:p>
          <a:p>
            <a:r>
              <a:rPr lang="sv-SE" dirty="0"/>
              <a:t>Beskriv olika resor från nybörjare till etablerad seglare. OBS! Gör det för olika målgrupper (ålder, regioner, klubbar, </a:t>
            </a:r>
            <a:r>
              <a:rPr lang="sv-SE" dirty="0" err="1"/>
              <a:t>etc</a:t>
            </a:r>
            <a:r>
              <a:rPr lang="sv-SE" dirty="0"/>
              <a:t>)</a:t>
            </a:r>
          </a:p>
          <a:p>
            <a:r>
              <a:rPr lang="sv-SE" dirty="0"/>
              <a:t>Varför seglar vi? Hitta den individuella drivkraften</a:t>
            </a:r>
          </a:p>
          <a:p>
            <a:r>
              <a:rPr lang="sv-SE" dirty="0"/>
              <a:t>Fler </a:t>
            </a:r>
            <a:r>
              <a:rPr lang="sv-SE"/>
              <a:t>familjeevent där vi är många som seglar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616096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fda41c5-4ebb-48af-ad5b-63e1b20241ae">
      <Terms xmlns="http://schemas.microsoft.com/office/infopath/2007/PartnerControls"/>
    </lcf76f155ced4ddcb4097134ff3c332f>
    <TaxCatchAll xmlns="96d1aba5-5510-4854-a1f6-993c11dcc12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2F33F9CDF8CE84B828F6A34D28E4C26" ma:contentTypeVersion="12" ma:contentTypeDescription="Skapa ett nytt dokument." ma:contentTypeScope="" ma:versionID="f5e2010a0c3094d44a41c32e814770df">
  <xsd:schema xmlns:xsd="http://www.w3.org/2001/XMLSchema" xmlns:xs="http://www.w3.org/2001/XMLSchema" xmlns:p="http://schemas.microsoft.com/office/2006/metadata/properties" xmlns:ns2="3fda41c5-4ebb-48af-ad5b-63e1b20241ae" xmlns:ns3="96d1aba5-5510-4854-a1f6-993c11dcc126" targetNamespace="http://schemas.microsoft.com/office/2006/metadata/properties" ma:root="true" ma:fieldsID="d5a145d2b814523c0821bfaeffa9fb33" ns2:_="" ns3:_="">
    <xsd:import namespace="3fda41c5-4ebb-48af-ad5b-63e1b20241ae"/>
    <xsd:import namespace="96d1aba5-5510-4854-a1f6-993c11dcc126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da41c5-4ebb-48af-ad5b-63e1b20241ae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Bildmarkeringar" ma:readOnly="false" ma:fieldId="{5cf76f15-5ced-4ddc-b409-7134ff3c332f}" ma:taxonomyMulti="true" ma:sspId="8124045f-36c9-4ca6-8c62-7a62ed195fc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d1aba5-5510-4854-a1f6-993c11dcc126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95e88a1a-587c-4dce-9112-237dca982cf8}" ma:internalName="TaxCatchAll" ma:showField="CatchAllData" ma:web="96d1aba5-5510-4854-a1f6-993c11dcc12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27E9F94-F362-450A-978F-A1FC1DFD5442}">
  <ds:schemaRefs>
    <ds:schemaRef ds:uri="http://schemas.microsoft.com/office/2006/metadata/properties"/>
    <ds:schemaRef ds:uri="http://schemas.microsoft.com/office/infopath/2007/PartnerControls"/>
    <ds:schemaRef ds:uri="3fda41c5-4ebb-48af-ad5b-63e1b20241ae"/>
    <ds:schemaRef ds:uri="96d1aba5-5510-4854-a1f6-993c11dcc126"/>
  </ds:schemaRefs>
</ds:datastoreItem>
</file>

<file path=customXml/itemProps2.xml><?xml version="1.0" encoding="utf-8"?>
<ds:datastoreItem xmlns:ds="http://schemas.openxmlformats.org/officeDocument/2006/customXml" ds:itemID="{1B4C0164-52F3-49E4-ADA1-0944B018E46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1A1C61F-B899-4162-9A6C-09B4CF159BD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da41c5-4ebb-48af-ad5b-63e1b20241ae"/>
    <ds:schemaRef ds:uri="96d1aba5-5510-4854-a1f6-993c11dcc1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521</Words>
  <Application>Microsoft Office PowerPoint</Application>
  <PresentationFormat>Bredbild</PresentationFormat>
  <Paragraphs>33</Paragraphs>
  <Slides>7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Fler segel på vattnet  Vision 2035 1(2)</vt:lpstr>
      <vt:lpstr>Fler segel på vattnet  Vision 2035  2(2)</vt:lpstr>
      <vt:lpstr>Grupp 2</vt:lpstr>
      <vt:lpstr>Grupp 3</vt:lpstr>
      <vt:lpstr>Grupp 4</vt:lpstr>
      <vt:lpstr>Grupp 5</vt:lpstr>
      <vt:lpstr>Diskussion WS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Per-Eric Törnström</dc:creator>
  <cp:lastModifiedBy>Patrik Björklund (Svenska Seglarförbundet)</cp:lastModifiedBy>
  <cp:revision>1</cp:revision>
  <dcterms:created xsi:type="dcterms:W3CDTF">2025-11-23T11:55:03Z</dcterms:created>
  <dcterms:modified xsi:type="dcterms:W3CDTF">2025-11-25T10:52:13Z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0x01010052F33F9CDF8CE84B828F6A34D28E4C26</vt:lpwstr>
  </property>
  <property fmtid="{D5CDD505-2E9C-101B-9397-08002B2CF9AE}" pid="3" name="MediaServiceImageTags">
    <vt:lpwstr/>
  </property>
</Properties>
</file>