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357" r:id="rId3"/>
    <p:sldId id="343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ida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B6EB083-6C3B-6747-926A-FEB4EC4C8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48" y="-98621"/>
            <a:ext cx="5582886" cy="7219250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8F87A95C-E93E-F549-9F8D-56DB6FB8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27" y="2504026"/>
            <a:ext cx="5194186" cy="28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9D85BEB-28EF-B146-9C25-E8B67FA51A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305" y="730554"/>
            <a:ext cx="27168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0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ru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2FA695-D985-984B-B01D-BB170D3B8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063" r="-932" b="56649"/>
          <a:stretch/>
        </p:blipFill>
        <p:spPr>
          <a:xfrm>
            <a:off x="7010400" y="2406847"/>
            <a:ext cx="5283200" cy="4565453"/>
          </a:xfrm>
          <a:prstGeom prst="rect">
            <a:avLst/>
          </a:prstGeom>
        </p:spPr>
      </p:pic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8020CA53-81F0-79AE-5217-DA0C691732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9D00AA-E102-B8F4-3BAB-DBBD95AF4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4" y="765375"/>
            <a:ext cx="5174145" cy="80211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40884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med bild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E2A5A856-E6A0-AA45-AFDE-DA3C0E6DD8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6500" y="1086579"/>
            <a:ext cx="5173662" cy="507861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24C229-A352-EF4A-9853-E01A7CEC0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4"/>
          </a:xfrm>
          <a:prstGeom prst="rect">
            <a:avLst/>
          </a:prstGeom>
        </p:spPr>
      </p:pic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7D6682EC-6D0B-7244-8E0E-A387E813A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4" y="765375"/>
            <a:ext cx="5174145" cy="80211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313B4B7C-476B-D34D-85AC-433DB550D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47675" indent="0">
              <a:buFontTx/>
              <a:buNone/>
              <a:defRPr>
                <a:solidFill>
                  <a:schemeClr val="tx1"/>
                </a:solidFill>
              </a:defRPr>
            </a:lvl2pPr>
            <a:lvl3pPr marL="898525" indent="0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216DB12-DE83-458B-BD2E-150D7FD05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22221" y="312379"/>
            <a:ext cx="446311" cy="58780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71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med bild höger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24C229-A352-EF4A-9853-E01A7CEC0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3"/>
          </a:xfrm>
          <a:prstGeom prst="rect">
            <a:avLst/>
          </a:prstGeom>
        </p:spPr>
      </p:pic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64C98483-4F61-9641-8BC0-A5DCE644D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7" y="1089025"/>
            <a:ext cx="5184775" cy="51117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D26F0031-A7F1-3947-8F3A-DD74876E2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4" y="765375"/>
            <a:ext cx="5174145" cy="8021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3D12C7DB-3A63-914A-80D5-AB9303C0D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47675" indent="0">
              <a:buFontTx/>
              <a:buNone/>
              <a:defRPr>
                <a:solidFill>
                  <a:schemeClr val="bg1"/>
                </a:solidFill>
              </a:defRPr>
            </a:lvl2pPr>
            <a:lvl3pPr marL="898525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90273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bild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objekt 31">
            <a:extLst>
              <a:ext uri="{FF2B5EF4-FFF2-40B4-BE49-F238E27FC236}">
                <a16:creationId xmlns:a16="http://schemas.microsoft.com/office/drawing/2014/main" id="{2D3300A1-FD44-9043-A2AC-6AB3DDE49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8739" y="3028208"/>
            <a:ext cx="3794521" cy="10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B62E18-BB30-E24B-80A8-D59A22EC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8739" y="3028208"/>
            <a:ext cx="3794521" cy="100561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BBA15A1-0724-1249-9C97-DD1AA29632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98739" y="3043706"/>
            <a:ext cx="3794520" cy="10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bildcoll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24C229-A352-EF4A-9853-E01A7CEC0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81145" y="329459"/>
            <a:ext cx="454568" cy="587804"/>
          </a:xfrm>
          <a:prstGeom prst="rect">
            <a:avLst/>
          </a:prstGeom>
        </p:spPr>
      </p:pic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E28C14E1-7BD9-F542-8326-B2B17B00A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4" y="765375"/>
            <a:ext cx="5174145" cy="8021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7BF886AC-A855-5F4A-A365-967FF5FE6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47675" indent="0">
              <a:buFontTx/>
              <a:buNone/>
              <a:defRPr>
                <a:solidFill>
                  <a:schemeClr val="tx1"/>
                </a:solidFill>
              </a:defRPr>
            </a:lvl2pPr>
            <a:lvl3pPr marL="898525" indent="0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E621E175-299D-D745-BA68-789FDC8C2E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75388" y="1092200"/>
            <a:ext cx="3270250" cy="242289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/>
              <a:t>Tryck på ikonen för att lägga till en bild</a:t>
            </a:r>
          </a:p>
        </p:txBody>
      </p:sp>
      <p:sp>
        <p:nvSpPr>
          <p:cNvPr id="18" name="Platshållare för bild 8">
            <a:extLst>
              <a:ext uri="{FF2B5EF4-FFF2-40B4-BE49-F238E27FC236}">
                <a16:creationId xmlns:a16="http://schemas.microsoft.com/office/drawing/2014/main" id="{32A7840A-480E-A748-BB63-198321B6D8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5388" y="3670671"/>
            <a:ext cx="3270250" cy="253010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/>
              <a:t>Tryck på ikonen för att lägga till en bild</a:t>
            </a:r>
          </a:p>
        </p:txBody>
      </p:sp>
      <p:sp>
        <p:nvSpPr>
          <p:cNvPr id="19" name="Platshållare för bild 10">
            <a:extLst>
              <a:ext uri="{FF2B5EF4-FFF2-40B4-BE49-F238E27FC236}">
                <a16:creationId xmlns:a16="http://schemas.microsoft.com/office/drawing/2014/main" id="{F1CA51B3-8DA6-3641-9F1B-D27FD46F28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659938" y="1092200"/>
            <a:ext cx="1801812" cy="150336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/>
              <a:t>Tryck på ikonen för att lägga till en bild</a:t>
            </a:r>
          </a:p>
        </p:txBody>
      </p:sp>
      <p:sp>
        <p:nvSpPr>
          <p:cNvPr id="20" name="Platshållare för bild 14">
            <a:extLst>
              <a:ext uri="{FF2B5EF4-FFF2-40B4-BE49-F238E27FC236}">
                <a16:creationId xmlns:a16="http://schemas.microsoft.com/office/drawing/2014/main" id="{BF6BFFFC-EC35-F14C-9177-4C0F77D520F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659368" y="2706529"/>
            <a:ext cx="1801811" cy="150336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/>
              <a:t>Tryck på ikonen för att lägga till en bild</a:t>
            </a:r>
          </a:p>
        </p:txBody>
      </p:sp>
      <p:sp>
        <p:nvSpPr>
          <p:cNvPr id="21" name="Platshållare för bild 22">
            <a:extLst>
              <a:ext uri="{FF2B5EF4-FFF2-40B4-BE49-F238E27FC236}">
                <a16:creationId xmlns:a16="http://schemas.microsoft.com/office/drawing/2014/main" id="{85420357-2E3A-2C48-BAC7-B2160814DC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659938" y="4340609"/>
            <a:ext cx="1801812" cy="186016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/>
              <a:t>Tryck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02074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med bild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E2A5A856-E6A0-AA45-AFDE-DA3C0E6DD8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6500" y="1086579"/>
            <a:ext cx="5173662" cy="507861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24C229-A352-EF4A-9853-E01A7CEC0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4"/>
          </a:xfrm>
          <a:prstGeom prst="rect">
            <a:avLst/>
          </a:prstGeom>
        </p:spPr>
      </p:pic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7D6682EC-6D0B-7244-8E0E-A387E813A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4" y="765375"/>
            <a:ext cx="5174145" cy="8021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313B4B7C-476B-D34D-85AC-433DB550D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47675" indent="0">
              <a:buFontTx/>
              <a:buNone/>
              <a:defRPr>
                <a:solidFill>
                  <a:schemeClr val="tx1"/>
                </a:solidFill>
              </a:defRPr>
            </a:lvl2pPr>
            <a:lvl3pPr marL="898525" indent="0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56360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sida med bild vänster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6EAA9FD-6239-BE4D-B560-A3C576508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3"/>
          </a:xfrm>
          <a:prstGeom prst="rect">
            <a:avLst/>
          </a:prstGeom>
        </p:spPr>
      </p:pic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787686A2-65F8-1F44-AE4B-0261B0C75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304" y="1122163"/>
            <a:ext cx="5184775" cy="50786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DA08C3FF-DDAB-6747-876C-C3634A244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323" y="765375"/>
            <a:ext cx="5174145" cy="8021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EBAE5642-2344-0F49-A731-4327425859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4486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47675" indent="0">
              <a:buFontTx/>
              <a:buNone/>
              <a:defRPr>
                <a:solidFill>
                  <a:schemeClr val="bg1"/>
                </a:solidFill>
              </a:defRPr>
            </a:lvl2pPr>
            <a:lvl3pPr marL="898525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762558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ru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2FA695-D985-984B-B01D-BB170D3B8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4"/>
          </a:xfrm>
          <a:prstGeom prst="rect">
            <a:avLst/>
          </a:prstGeom>
        </p:spPr>
      </p:pic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D8D895C2-1191-0046-8560-A1D71AF61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427" y="1449389"/>
            <a:ext cx="5194186" cy="40845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citat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82304F7-EA35-4102-F863-2F71440AE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4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9B27B88-D63E-EC1F-ED3B-DE704DC64B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22221" y="312379"/>
            <a:ext cx="446311" cy="58780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596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ida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B6EB083-6C3B-6747-926A-FEB4EC4C8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748" y="-98621"/>
            <a:ext cx="5582886" cy="7219250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8F87A95C-E93E-F549-9F8D-56DB6FB8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27" y="2504026"/>
            <a:ext cx="5194186" cy="28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9D85BEB-28EF-B146-9C25-E8B67FA51A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305" y="730554"/>
            <a:ext cx="27168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0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B6EB083-6C3B-6747-926A-FEB4EC4C8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91748" y="-98621"/>
            <a:ext cx="5582886" cy="7219249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6B684FD-AD66-BA48-B089-C019AC47F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2305" y="730554"/>
            <a:ext cx="2716800" cy="720000"/>
          </a:xfrm>
          <a:prstGeom prst="rect">
            <a:avLst/>
          </a:prstGeom>
        </p:spPr>
      </p:pic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F59E4AEF-9C2F-2C4B-B175-52C0FD50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27" y="2504026"/>
            <a:ext cx="5194186" cy="28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81646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B6EB083-6C3B-6747-926A-FEB4EC4C8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91748" y="-98621"/>
            <a:ext cx="5582886" cy="7219249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6B684FD-AD66-BA48-B089-C019AC47F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2305" y="730554"/>
            <a:ext cx="2716800" cy="720000"/>
          </a:xfrm>
          <a:prstGeom prst="rect">
            <a:avLst/>
          </a:prstGeom>
        </p:spPr>
      </p:pic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F59E4AEF-9C2F-2C4B-B175-52C0FD50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27" y="2504026"/>
            <a:ext cx="5194186" cy="28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09162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B6EB083-6C3B-6747-926A-FEB4EC4C8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91748" y="-98621"/>
            <a:ext cx="5582885" cy="7219249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9124F411-0936-3143-B087-7D20427AF6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ubrik 4">
            <a:extLst>
              <a:ext uri="{FF2B5EF4-FFF2-40B4-BE49-F238E27FC236}">
                <a16:creationId xmlns:a16="http://schemas.microsoft.com/office/drawing/2014/main" id="{3FA38D72-F390-5084-0641-11BDEE12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05" y="657225"/>
            <a:ext cx="5174308" cy="9102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97355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B6EB083-6C3B-6747-926A-FEB4EC4C8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91748" y="-98621"/>
            <a:ext cx="5582886" cy="7219249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41F2D0-2944-5A48-810E-9796CC28F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29BDE68-62B1-8713-1E3F-3CC248D20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5" y="657225"/>
            <a:ext cx="5174308" cy="91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703331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B7275473-E7B4-564E-A2D8-F2E1062647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 descr="En bild som visar transport, vattenfartyg, segelfartyg, skepp&#10;&#10;Automatiskt genererad beskrivning">
            <a:extLst>
              <a:ext uri="{FF2B5EF4-FFF2-40B4-BE49-F238E27FC236}">
                <a16:creationId xmlns:a16="http://schemas.microsoft.com/office/drawing/2014/main" id="{EF25EF62-EA53-7B8B-6419-34BAD814A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5993" y="-222191"/>
            <a:ext cx="5672591" cy="7564523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A02440A-EC36-C8DB-9AB7-9D323A8C7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5" y="657225"/>
            <a:ext cx="5174308" cy="91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160560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sida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18C1A4DA-5068-2A45-AD4B-678CBABD6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5" y="657225"/>
            <a:ext cx="5174308" cy="91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B7275473-E7B4-564E-A2D8-F2E1062647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FE6D102-1174-4B64-710A-0098CF06E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33085" y="-198256"/>
            <a:ext cx="5693496" cy="75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82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7CFC35FB-E759-FE4C-8502-5F440E65D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32DC113-4365-6F9D-4C5A-EAB548EB4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8902" y="-204563"/>
            <a:ext cx="5694695" cy="759292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62A9D8-6965-597B-3D8C-9D004FE8D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5" y="657225"/>
            <a:ext cx="5174308" cy="91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1194904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7CFC35FB-E759-FE4C-8502-5F440E65D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71E0A87-DE07-8B2C-E059-95573F67C5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00101" y="-272931"/>
            <a:ext cx="5693496" cy="759132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93F1B6F-6E9C-C8D3-1820-5016FF88C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5" y="657225"/>
            <a:ext cx="5174308" cy="91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3208946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bild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D31CB1A3-273B-C946-9FE1-95B0CC663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069FAD4-ACEC-9397-3CBC-2F4DE221A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2663" y="-144740"/>
            <a:ext cx="5693496" cy="7591327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5E0A29BB-F458-6117-5EED-EF514890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05" y="657225"/>
            <a:ext cx="5174308" cy="9102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10991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sida bild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D31CB1A3-273B-C946-9FE1-95B0CC663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2887AEA-4492-BFF0-EC00-3545E3FDD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2500" y="-196015"/>
            <a:ext cx="5693496" cy="7591327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B16E0D08-0349-B73E-664F-0F3A2763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05" y="657225"/>
            <a:ext cx="5174308" cy="9102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14444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sidesbild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7879F62-8047-9C4A-98C5-8F89A7F7D1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bild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72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B6EB083-6C3B-6747-926A-FEB4EC4C8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91748" y="-98621"/>
            <a:ext cx="5582885" cy="7219249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9124F411-0936-3143-B087-7D20427AF6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ubrik 4">
            <a:extLst>
              <a:ext uri="{FF2B5EF4-FFF2-40B4-BE49-F238E27FC236}">
                <a16:creationId xmlns:a16="http://schemas.microsoft.com/office/drawing/2014/main" id="{3FA38D72-F390-5084-0641-11BDEE12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05" y="657225"/>
            <a:ext cx="5174308" cy="9102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02933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2ACA365-7146-0353-31F9-1BA3A706AA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960 h 6858000"/>
              <a:gd name="connsiteX3" fmla="*/ 10934702 w 12192000"/>
              <a:gd name="connsiteY3" fmla="*/ 1128712 h 6858000"/>
              <a:gd name="connsiteX4" fmla="*/ 12192000 w 12192000"/>
              <a:gd name="connsiteY4" fmla="*/ 1633039 h 6858000"/>
              <a:gd name="connsiteX5" fmla="*/ 12192000 w 12192000"/>
              <a:gd name="connsiteY5" fmla="*/ 2728913 h 6858000"/>
              <a:gd name="connsiteX6" fmla="*/ 10086975 w 12192000"/>
              <a:gd name="connsiteY6" fmla="*/ 1890713 h 6858000"/>
              <a:gd name="connsiteX7" fmla="*/ 8820150 w 12192000"/>
              <a:gd name="connsiteY7" fmla="*/ 3021806 h 6858000"/>
              <a:gd name="connsiteX8" fmla="*/ 12192000 w 12192000"/>
              <a:gd name="connsiteY8" fmla="*/ 4375763 h 6858000"/>
              <a:gd name="connsiteX9" fmla="*/ 12192000 w 12192000"/>
              <a:gd name="connsiteY9" fmla="*/ 5468309 h 6858000"/>
              <a:gd name="connsiteX10" fmla="*/ 7974806 w 12192000"/>
              <a:gd name="connsiteY10" fmla="*/ 3783807 h 6858000"/>
              <a:gd name="connsiteX11" fmla="*/ 6710363 w 12192000"/>
              <a:gd name="connsiteY11" fmla="*/ 4914900 h 6858000"/>
              <a:gd name="connsiteX12" fmla="*/ 11555128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960"/>
                </a:lnTo>
                <a:lnTo>
                  <a:pt x="10934702" y="1128712"/>
                </a:lnTo>
                <a:lnTo>
                  <a:pt x="12192000" y="1633039"/>
                </a:lnTo>
                <a:lnTo>
                  <a:pt x="12192000" y="2728913"/>
                </a:lnTo>
                <a:lnTo>
                  <a:pt x="10086975" y="1890713"/>
                </a:lnTo>
                <a:lnTo>
                  <a:pt x="8820150" y="3021806"/>
                </a:lnTo>
                <a:lnTo>
                  <a:pt x="12192000" y="4375763"/>
                </a:lnTo>
                <a:lnTo>
                  <a:pt x="12192000" y="5468309"/>
                </a:lnTo>
                <a:lnTo>
                  <a:pt x="7974806" y="3783807"/>
                </a:lnTo>
                <a:lnTo>
                  <a:pt x="6710363" y="4914900"/>
                </a:lnTo>
                <a:lnTo>
                  <a:pt x="1155512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bild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4920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ruta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2FA695-D985-984B-B01D-BB170D3B8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5712" y="313130"/>
            <a:ext cx="454569" cy="587804"/>
          </a:xfrm>
          <a:prstGeom prst="rect">
            <a:avLst/>
          </a:prstGeom>
        </p:spPr>
      </p:pic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F7E5F27D-09C0-F74B-B028-C64978F50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427" y="1449389"/>
            <a:ext cx="5194186" cy="40845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lägga till citat</a:t>
            </a:r>
          </a:p>
        </p:txBody>
      </p:sp>
    </p:spTree>
    <p:extLst>
      <p:ext uri="{BB962C8B-B14F-4D97-AF65-F5344CB8AC3E}">
        <p14:creationId xmlns:p14="http://schemas.microsoft.com/office/powerpoint/2010/main" val="3913159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ruta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F7E5F27D-09C0-F74B-B028-C64978F50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427" y="1449389"/>
            <a:ext cx="5194186" cy="40845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lägga till citat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4851D1C-3F3B-99B6-1023-9E0A249837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480" b="56529"/>
          <a:stretch/>
        </p:blipFill>
        <p:spPr>
          <a:xfrm>
            <a:off x="4054114" y="2406847"/>
            <a:ext cx="8264886" cy="4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50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ru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2FA695-D985-984B-B01D-BB170D3B8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4"/>
          </a:xfrm>
          <a:prstGeom prst="rect">
            <a:avLst/>
          </a:prstGeom>
        </p:spPr>
      </p:pic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D8D895C2-1191-0046-8560-A1D71AF61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427" y="1449389"/>
            <a:ext cx="5194186" cy="40845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citat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82304F7-EA35-4102-F863-2F71440AE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4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9B27B88-D63E-EC1F-ED3B-DE704DC64B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22221" y="312379"/>
            <a:ext cx="446311" cy="58780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230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ru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2FA695-D985-984B-B01D-BB170D3B8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063" r="-932" b="56649"/>
          <a:stretch/>
        </p:blipFill>
        <p:spPr>
          <a:xfrm>
            <a:off x="7010400" y="2406847"/>
            <a:ext cx="5283200" cy="4565453"/>
          </a:xfrm>
          <a:prstGeom prst="rect">
            <a:avLst/>
          </a:prstGeom>
        </p:spPr>
      </p:pic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D8D895C2-1191-0046-8560-A1D71AF61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2427" y="1449389"/>
            <a:ext cx="5194186" cy="40845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citat</a:t>
            </a:r>
          </a:p>
        </p:txBody>
      </p:sp>
    </p:spTree>
    <p:extLst>
      <p:ext uri="{BB962C8B-B14F-4D97-AF65-F5344CB8AC3E}">
        <p14:creationId xmlns:p14="http://schemas.microsoft.com/office/powerpoint/2010/main" val="1317065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ru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02FA695-D985-984B-B01D-BB170D3B8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063" r="-932" b="56649"/>
          <a:stretch/>
        </p:blipFill>
        <p:spPr>
          <a:xfrm>
            <a:off x="7010400" y="2406847"/>
            <a:ext cx="5283200" cy="4565453"/>
          </a:xfrm>
          <a:prstGeom prst="rect">
            <a:avLst/>
          </a:prstGeom>
        </p:spPr>
      </p:pic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8020CA53-81F0-79AE-5217-DA0C691732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9D00AA-E102-B8F4-3BAB-DBBD95AF4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4" y="765375"/>
            <a:ext cx="5174145" cy="80211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3118063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 sida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9977272E-0174-0A4A-B858-35718C700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4" y="765375"/>
            <a:ext cx="10473564" cy="8021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lägga till kapitelavdelare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85309C-531B-4C49-A89E-A534A7B33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5712" y="313130"/>
            <a:ext cx="454569" cy="58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16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med bild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E2A5A856-E6A0-AA45-AFDE-DA3C0E6DD8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6500" y="1086579"/>
            <a:ext cx="5173662" cy="507861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24C229-A352-EF4A-9853-E01A7CEC0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4"/>
          </a:xfrm>
          <a:prstGeom prst="rect">
            <a:avLst/>
          </a:prstGeom>
        </p:spPr>
      </p:pic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7D6682EC-6D0B-7244-8E0E-A387E813A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4" y="765375"/>
            <a:ext cx="5174145" cy="80211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313B4B7C-476B-D34D-85AC-433DB550DF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47675" indent="0">
              <a:buFontTx/>
              <a:buNone/>
              <a:defRPr>
                <a:solidFill>
                  <a:schemeClr val="tx1"/>
                </a:solidFill>
              </a:defRPr>
            </a:lvl2pPr>
            <a:lvl3pPr marL="898525" indent="0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216DB12-DE83-458B-BD2E-150D7FD05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22221" y="312379"/>
            <a:ext cx="446311" cy="58780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7450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med bild höger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24C229-A352-EF4A-9853-E01A7CEC0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3"/>
          </a:xfrm>
          <a:prstGeom prst="rect">
            <a:avLst/>
          </a:prstGeom>
        </p:spPr>
      </p:pic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64C98483-4F61-9641-8BC0-A5DCE644D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7" y="1089025"/>
            <a:ext cx="5184775" cy="51117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D26F0031-A7F1-3947-8F3A-DD74876E2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4" y="765375"/>
            <a:ext cx="5174145" cy="8021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3D12C7DB-3A63-914A-80D5-AB9303C0D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47675" indent="0">
              <a:buFontTx/>
              <a:buNone/>
              <a:defRPr>
                <a:solidFill>
                  <a:schemeClr val="bg1"/>
                </a:solidFill>
              </a:defRPr>
            </a:lvl2pPr>
            <a:lvl3pPr marL="898525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08732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spalt 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24C229-A352-EF4A-9853-E01A7CEC0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4"/>
          </a:xfrm>
          <a:prstGeom prst="rect">
            <a:avLst/>
          </a:prstGeom>
        </p:spPr>
      </p:pic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D852C163-9CD9-EB42-89FB-3528105C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749" y="722782"/>
            <a:ext cx="10623711" cy="8467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75EF783-DA6B-1F40-88EF-67365ED57F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661" y="1773855"/>
            <a:ext cx="7947800" cy="4426919"/>
          </a:xfrm>
        </p:spPr>
        <p:txBody>
          <a:bodyPr numCol="2" spcCol="216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7DEF9BE-A9FA-9141-AEC5-8AD9DD34A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91588" y="1773238"/>
            <a:ext cx="2524125" cy="4427537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 sz="1000"/>
              <a:t>Klicka på ikonen för att lägga till en bild</a:t>
            </a:r>
            <a:endParaRPr lang="sv-SE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039BDA78-5AD8-536C-1C9E-57B42E9F0B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22221" y="312379"/>
            <a:ext cx="446311" cy="58780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B6EB083-6C3B-6747-926A-FEB4EC4C8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91748" y="-98621"/>
            <a:ext cx="5582886" cy="7219249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41F2D0-2944-5A48-810E-9796CC28F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29BDE68-62B1-8713-1E3F-3CC248D20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5" y="657225"/>
            <a:ext cx="5174308" cy="91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30800492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bildcoll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E28C14E1-7BD9-F542-8326-B2B17B00A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4" y="765375"/>
            <a:ext cx="5174145" cy="80211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7BF886AC-A855-5F4A-A365-967FF5FE6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47675" indent="0">
              <a:buFontTx/>
              <a:buNone/>
              <a:defRPr>
                <a:solidFill>
                  <a:schemeClr val="tx1"/>
                </a:solidFill>
              </a:defRPr>
            </a:lvl2pPr>
            <a:lvl3pPr marL="898525" indent="0"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E621E175-299D-D745-BA68-789FDC8C2E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75388" y="1092200"/>
            <a:ext cx="3270250" cy="242289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/>
              <a:t>Tryck på ikonen för att lägga till en bild</a:t>
            </a:r>
          </a:p>
        </p:txBody>
      </p:sp>
      <p:sp>
        <p:nvSpPr>
          <p:cNvPr id="18" name="Platshållare för bild 8">
            <a:extLst>
              <a:ext uri="{FF2B5EF4-FFF2-40B4-BE49-F238E27FC236}">
                <a16:creationId xmlns:a16="http://schemas.microsoft.com/office/drawing/2014/main" id="{32A7840A-480E-A748-BB63-198321B6D80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5388" y="3670671"/>
            <a:ext cx="3270250" cy="253010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/>
              <a:t>Tryck på ikonen för att lägga till en bild</a:t>
            </a:r>
          </a:p>
        </p:txBody>
      </p:sp>
      <p:sp>
        <p:nvSpPr>
          <p:cNvPr id="19" name="Platshållare för bild 10">
            <a:extLst>
              <a:ext uri="{FF2B5EF4-FFF2-40B4-BE49-F238E27FC236}">
                <a16:creationId xmlns:a16="http://schemas.microsoft.com/office/drawing/2014/main" id="{F1CA51B3-8DA6-3641-9F1B-D27FD46F28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659938" y="1092200"/>
            <a:ext cx="1801812" cy="150336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/>
              <a:t>Tryck på ikonen för att lägga till en bild</a:t>
            </a:r>
          </a:p>
        </p:txBody>
      </p:sp>
      <p:sp>
        <p:nvSpPr>
          <p:cNvPr id="20" name="Platshållare för bild 14">
            <a:extLst>
              <a:ext uri="{FF2B5EF4-FFF2-40B4-BE49-F238E27FC236}">
                <a16:creationId xmlns:a16="http://schemas.microsoft.com/office/drawing/2014/main" id="{BF6BFFFC-EC35-F14C-9177-4C0F77D520F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659368" y="2706529"/>
            <a:ext cx="1801811" cy="150336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/>
              <a:t>Tryck på ikonen för att lägga till en bild</a:t>
            </a:r>
          </a:p>
        </p:txBody>
      </p:sp>
      <p:sp>
        <p:nvSpPr>
          <p:cNvPr id="21" name="Platshållare för bild 22">
            <a:extLst>
              <a:ext uri="{FF2B5EF4-FFF2-40B4-BE49-F238E27FC236}">
                <a16:creationId xmlns:a16="http://schemas.microsoft.com/office/drawing/2014/main" id="{85420357-2E3A-2C48-BAC7-B2160814DC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659938" y="4340609"/>
            <a:ext cx="1801812" cy="186016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sv-SE"/>
              <a:t>Tryck på ikonen för att lägga till en bild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1DC17D9-A1F3-324D-08DF-FE4731AE6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415712" y="313130"/>
            <a:ext cx="454568" cy="587804"/>
          </a:xfrm>
          <a:prstGeom prst="rect">
            <a:avLst/>
          </a:prstGeom>
        </p:spPr>
      </p:pic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5796A0C-6CD2-8EC0-B7E2-397F8B81A7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22221" y="312379"/>
            <a:ext cx="446311" cy="587804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937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lutningsbild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objekt 31">
            <a:extLst>
              <a:ext uri="{FF2B5EF4-FFF2-40B4-BE49-F238E27FC236}">
                <a16:creationId xmlns:a16="http://schemas.microsoft.com/office/drawing/2014/main" id="{2D3300A1-FD44-9043-A2AC-6AB3DDE49C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8739" y="3028208"/>
            <a:ext cx="3794521" cy="10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48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D0B62E18-BB30-E24B-80A8-D59A22EC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8739" y="3028208"/>
            <a:ext cx="3794521" cy="100561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BBA15A1-0724-1249-9C97-DD1AA29632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98739" y="3043706"/>
            <a:ext cx="3794520" cy="10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sida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18C1A4DA-5068-2A45-AD4B-678CBABD6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5" y="657225"/>
            <a:ext cx="5174308" cy="91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B7275473-E7B4-564E-A2D8-F2E1062647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FE6D102-1174-4B64-710A-0098CF06E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633085" y="-198256"/>
            <a:ext cx="5693496" cy="75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4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7CFC35FB-E759-FE4C-8502-5F440E65D4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32DC113-4365-6F9D-4C5A-EAB548EB4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8902" y="-204563"/>
            <a:ext cx="5694695" cy="7592926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B62A9D8-6965-597B-3D8C-9D004FE8D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05" y="657225"/>
            <a:ext cx="5174308" cy="9102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15307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bild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D31CB1A3-273B-C946-9FE1-95B0CC6638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467" y="1758468"/>
            <a:ext cx="5174145" cy="4442307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47675" indent="0">
              <a:buFontTx/>
              <a:buNone/>
              <a:defRPr/>
            </a:lvl2pPr>
            <a:lvl3pPr marL="898525" indent="0">
              <a:buFontTx/>
              <a:buNone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069FAD4-ACEC-9397-3CBC-2F4DE221A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92663" y="-144740"/>
            <a:ext cx="5693496" cy="7591327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5E0A29BB-F458-6117-5EED-EF514890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05" y="657225"/>
            <a:ext cx="5174308" cy="9102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6525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sidesbild">
    <p:bg>
      <p:bgPr>
        <a:solidFill>
          <a:srgbClr val="0132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7879F62-8047-9C4A-98C5-8F89A7F7D1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bild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34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2ACA365-7146-0353-31F9-1BA3A706AA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960 h 6858000"/>
              <a:gd name="connsiteX3" fmla="*/ 10934702 w 12192000"/>
              <a:gd name="connsiteY3" fmla="*/ 1128712 h 6858000"/>
              <a:gd name="connsiteX4" fmla="*/ 12192000 w 12192000"/>
              <a:gd name="connsiteY4" fmla="*/ 1633039 h 6858000"/>
              <a:gd name="connsiteX5" fmla="*/ 12192000 w 12192000"/>
              <a:gd name="connsiteY5" fmla="*/ 2728913 h 6858000"/>
              <a:gd name="connsiteX6" fmla="*/ 10086975 w 12192000"/>
              <a:gd name="connsiteY6" fmla="*/ 1890713 h 6858000"/>
              <a:gd name="connsiteX7" fmla="*/ 8820150 w 12192000"/>
              <a:gd name="connsiteY7" fmla="*/ 3021806 h 6858000"/>
              <a:gd name="connsiteX8" fmla="*/ 12192000 w 12192000"/>
              <a:gd name="connsiteY8" fmla="*/ 4375763 h 6858000"/>
              <a:gd name="connsiteX9" fmla="*/ 12192000 w 12192000"/>
              <a:gd name="connsiteY9" fmla="*/ 5468309 h 6858000"/>
              <a:gd name="connsiteX10" fmla="*/ 7974806 w 12192000"/>
              <a:gd name="connsiteY10" fmla="*/ 3783807 h 6858000"/>
              <a:gd name="connsiteX11" fmla="*/ 6710363 w 12192000"/>
              <a:gd name="connsiteY11" fmla="*/ 4914900 h 6858000"/>
              <a:gd name="connsiteX12" fmla="*/ 11555128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960"/>
                </a:lnTo>
                <a:lnTo>
                  <a:pt x="10934702" y="1128712"/>
                </a:lnTo>
                <a:lnTo>
                  <a:pt x="12192000" y="1633039"/>
                </a:lnTo>
                <a:lnTo>
                  <a:pt x="12192000" y="2728913"/>
                </a:lnTo>
                <a:lnTo>
                  <a:pt x="10086975" y="1890713"/>
                </a:lnTo>
                <a:lnTo>
                  <a:pt x="8820150" y="3021806"/>
                </a:lnTo>
                <a:lnTo>
                  <a:pt x="12192000" y="4375763"/>
                </a:lnTo>
                <a:lnTo>
                  <a:pt x="12192000" y="5468309"/>
                </a:lnTo>
                <a:lnTo>
                  <a:pt x="7974806" y="3783807"/>
                </a:lnTo>
                <a:lnTo>
                  <a:pt x="6710363" y="4914900"/>
                </a:lnTo>
                <a:lnTo>
                  <a:pt x="1155512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bild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C0E946-AF2D-FB4C-ACBD-6CDDFE8AAD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1D61D2-6ABD-3449-A200-4E5C971E18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02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6E3C2C0C-0416-3941-81F4-BC8BEF9D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0" y="275674"/>
            <a:ext cx="6346719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147ED08B-C65C-494F-9267-983BEF1F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490" y="17262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9A75AF2-DC38-484A-9345-719EA3FBF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98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964E515-76FA-D641-A4D8-5509ED6E5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25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50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06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8" orient="horz" pos="1139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orient="horz" pos="4247">
          <p15:clr>
            <a:srgbClr val="F26B43"/>
          </p15:clr>
        </p15:guide>
        <p15:guide id="11" pos="3727">
          <p15:clr>
            <a:srgbClr val="F26B43"/>
          </p15:clr>
        </p15:guide>
        <p15:guide id="14" pos="3940">
          <p15:clr>
            <a:srgbClr val="F26B43"/>
          </p15:clr>
        </p15:guide>
        <p15:guide id="15" orient="horz" pos="68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6E3C2C0C-0416-3941-81F4-BC8BEF9D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90" y="275674"/>
            <a:ext cx="6346719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147ED08B-C65C-494F-9267-983BEF1F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490" y="17262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9A75AF2-DC38-484A-9345-719EA3FBF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98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964E515-76FA-D641-A4D8-5509ED6E5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25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6489-045A-BD4D-BE6B-13E74E6835E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69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</p:sldLayoutIdLst>
  <p:hf hd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906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8" orient="horz" pos="1139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orient="horz" pos="4247">
          <p15:clr>
            <a:srgbClr val="F26B43"/>
          </p15:clr>
        </p15:guide>
        <p15:guide id="11" pos="3727">
          <p15:clr>
            <a:srgbClr val="F26B43"/>
          </p15:clr>
        </p15:guide>
        <p15:guide id="14" pos="3940">
          <p15:clr>
            <a:srgbClr val="F26B43"/>
          </p15:clr>
        </p15:guide>
        <p15:guide id="15" orient="horz" pos="6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9EE6F-BE17-595A-B73B-348D9C805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4BE245D-E1F9-CC98-E8FE-00517BD58A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03041FA-3A64-F273-D041-449D7870E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A6489-045A-BD4D-BE6B-13E74E6835E9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latshållare för bild 7" descr="En bild som visar text, papper, handskrift, dokument&#10;&#10;AI-genererat innehåll kan vara felaktigt.">
            <a:extLst>
              <a:ext uri="{FF2B5EF4-FFF2-40B4-BE49-F238E27FC236}">
                <a16:creationId xmlns:a16="http://schemas.microsoft.com/office/drawing/2014/main" id="{8DB4ED9F-2880-FC2A-B599-0CAF437541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599" r="15599"/>
          <a:stretch>
            <a:fillRect/>
          </a:stretch>
        </p:blipFill>
        <p:spPr>
          <a:xfrm>
            <a:off x="6324600" y="1797543"/>
            <a:ext cx="4623933" cy="4558807"/>
          </a:xfr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1EAA90EF-EEE3-782C-7ECC-53A3D6D9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81" y="956352"/>
            <a:ext cx="10728324" cy="802115"/>
          </a:xfrm>
        </p:spPr>
        <p:txBody>
          <a:bodyPr>
            <a:normAutofit fontScale="90000"/>
          </a:bodyPr>
          <a:lstStyle/>
          <a:p>
            <a:r>
              <a:rPr lang="sv-SE"/>
              <a:t>Enkät till alla klubbar och klassförbund</a:t>
            </a:r>
            <a:br>
              <a:rPr lang="sv-SE"/>
            </a:br>
            <a:r>
              <a:rPr lang="sv-SE"/>
              <a:t>- </a:t>
            </a:r>
            <a:r>
              <a:rPr lang="sv-SE" sz="3200" b="0" i="1"/>
              <a:t>ta reda på kostnadsbilden och andra viktiga förutsättningar för svensk segling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E615B93-3A5C-0E15-5144-70E815328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781" y="2279168"/>
            <a:ext cx="5174145" cy="444230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/>
              <a:t>Skickades ut nu i höstas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/>
              <a:t>68 klubbar svarade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/>
              <a:t>19 klassförbund svarade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dirty="0"/>
              <a:t>Viktig input kring strategiska frågor för att kunna stärka seglingen framåt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823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B236C3AB-8557-D2FB-EDFD-E3E7F8E241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F6887C4-4E7F-BC36-3BE4-4730BEE5E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A6489-045A-BD4D-BE6B-13E74E6835E9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8C50EEC-34C0-6181-B811-8099455E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50" y="692628"/>
            <a:ext cx="10153378" cy="910265"/>
          </a:xfrm>
        </p:spPr>
        <p:txBody>
          <a:bodyPr/>
          <a:lstStyle/>
          <a:p>
            <a:r>
              <a:rPr lang="sv-SE" sz="3200"/>
              <a:t>Exempel på svar kring kostnader och verksamhet</a:t>
            </a:r>
            <a:r>
              <a:rPr lang="sv-SE"/>
              <a:t>…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5801EC4-3D58-7A1E-2A3B-C47EAAFFDC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/>
              <a:t>Stor variation mellan klasser vad gäller kostnader för inköp av båt och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/>
              <a:t>De allra flesta klassförbund har en medlemsavgift. Några har en ”tävlingsavgift”.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/>
              <a:t>Startavgift för SM varierar från 200 kr till 7500 kr.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/>
              <a:t>Majoriteten av de som svarat önskar en utökning av tävlingslicensen till att även gälla för träning. Samt att inkludera alla i besättningen, </a:t>
            </a:r>
          </a:p>
        </p:txBody>
      </p:sp>
    </p:spTree>
    <p:extLst>
      <p:ext uri="{BB962C8B-B14F-4D97-AF65-F5344CB8AC3E}">
        <p14:creationId xmlns:p14="http://schemas.microsoft.com/office/powerpoint/2010/main" val="2841917373"/>
      </p:ext>
    </p:extLst>
  </p:cSld>
  <p:clrMapOvr>
    <a:masterClrMapping/>
  </p:clrMapOvr>
</p:sld>
</file>

<file path=ppt/theme/theme1.xml><?xml version="1.0" encoding="utf-8"?>
<a:theme xmlns:a="http://schemas.openxmlformats.org/drawingml/2006/main" name="Seglarförbundet">
  <a:themeElements>
    <a:clrScheme name="Anpassat 3">
      <a:dk1>
        <a:srgbClr val="000000"/>
      </a:dk1>
      <a:lt1>
        <a:srgbClr val="FEFFFF"/>
      </a:lt1>
      <a:dk2>
        <a:srgbClr val="000000"/>
      </a:dk2>
      <a:lt2>
        <a:srgbClr val="FEFFFF"/>
      </a:lt2>
      <a:accent1>
        <a:srgbClr val="091C3E"/>
      </a:accent1>
      <a:accent2>
        <a:srgbClr val="33B0DC"/>
      </a:accent2>
      <a:accent3>
        <a:srgbClr val="88ABC6"/>
      </a:accent3>
      <a:accent4>
        <a:srgbClr val="01329E"/>
      </a:accent4>
      <a:accent5>
        <a:srgbClr val="FEED03"/>
      </a:accent5>
      <a:accent6>
        <a:srgbClr val="9FC9E9"/>
      </a:accent6>
      <a:hlink>
        <a:srgbClr val="C5D0CD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F_pptmall_241108_Small" id="{53EF7E44-616A-413D-A01A-48114C9EEE1F}" vid="{0F85CBB1-EF38-49E2-B955-DB5DA7ABF71E}"/>
    </a:ext>
  </a:extLst>
</a:theme>
</file>

<file path=ppt/theme/theme2.xml><?xml version="1.0" encoding="utf-8"?>
<a:theme xmlns:a="http://schemas.openxmlformats.org/drawingml/2006/main" name="1_Seglarförbundet">
  <a:themeElements>
    <a:clrScheme name="Anpassat 3">
      <a:dk1>
        <a:srgbClr val="000000"/>
      </a:dk1>
      <a:lt1>
        <a:srgbClr val="FEFFFF"/>
      </a:lt1>
      <a:dk2>
        <a:srgbClr val="000000"/>
      </a:dk2>
      <a:lt2>
        <a:srgbClr val="FEFFFF"/>
      </a:lt2>
      <a:accent1>
        <a:srgbClr val="091C3E"/>
      </a:accent1>
      <a:accent2>
        <a:srgbClr val="33B0DC"/>
      </a:accent2>
      <a:accent3>
        <a:srgbClr val="88ABC6"/>
      </a:accent3>
      <a:accent4>
        <a:srgbClr val="01329E"/>
      </a:accent4>
      <a:accent5>
        <a:srgbClr val="FEED03"/>
      </a:accent5>
      <a:accent6>
        <a:srgbClr val="9FC9E9"/>
      </a:accent6>
      <a:hlink>
        <a:srgbClr val="C5D0CD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20F7D4-5E5E-458D-90CE-F6DAEF365D0D}" vid="{7B8EAAA6-B2C6-4D61-92FE-19B8F3C9E0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F33F9CDF8CE84B828F6A34D28E4C26" ma:contentTypeVersion="12" ma:contentTypeDescription="Skapa ett nytt dokument." ma:contentTypeScope="" ma:versionID="f5e2010a0c3094d44a41c32e814770df">
  <xsd:schema xmlns:xsd="http://www.w3.org/2001/XMLSchema" xmlns:xs="http://www.w3.org/2001/XMLSchema" xmlns:p="http://schemas.microsoft.com/office/2006/metadata/properties" xmlns:ns2="3fda41c5-4ebb-48af-ad5b-63e1b20241ae" xmlns:ns3="96d1aba5-5510-4854-a1f6-993c11dcc126" targetNamespace="http://schemas.microsoft.com/office/2006/metadata/properties" ma:root="true" ma:fieldsID="d5a145d2b814523c0821bfaeffa9fb33" ns2:_="" ns3:_="">
    <xsd:import namespace="3fda41c5-4ebb-48af-ad5b-63e1b20241ae"/>
    <xsd:import namespace="96d1aba5-5510-4854-a1f6-993c11dcc12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a41c5-4ebb-48af-ad5b-63e1b20241a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eringar" ma:readOnly="false" ma:fieldId="{5cf76f15-5ced-4ddc-b409-7134ff3c332f}" ma:taxonomyMulti="true" ma:sspId="8124045f-36c9-4ca6-8c62-7a62ed195f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1aba5-5510-4854-a1f6-993c11dcc12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5e88a1a-587c-4dce-9112-237dca982cf8}" ma:internalName="TaxCatchAll" ma:showField="CatchAllData" ma:web="96d1aba5-5510-4854-a1f6-993c11dcc1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da41c5-4ebb-48af-ad5b-63e1b20241ae">
      <Terms xmlns="http://schemas.microsoft.com/office/infopath/2007/PartnerControls"/>
    </lcf76f155ced4ddcb4097134ff3c332f>
    <TaxCatchAll xmlns="96d1aba5-5510-4854-a1f6-993c11dcc126" xsi:nil="true"/>
  </documentManagement>
</p:properties>
</file>

<file path=customXml/itemProps1.xml><?xml version="1.0" encoding="utf-8"?>
<ds:datastoreItem xmlns:ds="http://schemas.openxmlformats.org/officeDocument/2006/customXml" ds:itemID="{BBA30E47-698A-43D1-98E0-498CE7217DC1}"/>
</file>

<file path=customXml/itemProps2.xml><?xml version="1.0" encoding="utf-8"?>
<ds:datastoreItem xmlns:ds="http://schemas.openxmlformats.org/officeDocument/2006/customXml" ds:itemID="{A583478E-B28B-4E69-BCBB-9C1EB3066248}"/>
</file>

<file path=customXml/itemProps3.xml><?xml version="1.0" encoding="utf-8"?>
<ds:datastoreItem xmlns:ds="http://schemas.openxmlformats.org/officeDocument/2006/customXml" ds:itemID="{C8ED253D-927C-4E3C-8B1C-A1BD2319B1FB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112</Words>
  <Application>Microsoft Office PowerPoint</Application>
  <PresentationFormat>Bredbild</PresentationFormat>
  <Paragraphs>12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</vt:i4>
      </vt:variant>
    </vt:vector>
  </HeadingPairs>
  <TitlesOfParts>
    <vt:vector size="7" baseType="lpstr">
      <vt:lpstr>Arial</vt:lpstr>
      <vt:lpstr>Calibri</vt:lpstr>
      <vt:lpstr>Wingdings</vt:lpstr>
      <vt:lpstr>Seglarförbundet</vt:lpstr>
      <vt:lpstr>1_Seglarförbundet</vt:lpstr>
      <vt:lpstr>Enkät till alla klubbar och klassförbund - ta reda på kostnadsbilden och andra viktiga förutsättningar för svensk segling</vt:lpstr>
      <vt:lpstr>Exempel på svar kring kostnader och verksamhet…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 Björling Duell (Svenska Seglarförbundet)</dc:creator>
  <cp:lastModifiedBy>Patrik Björklund (Svenska Seglarförbundet)</cp:lastModifiedBy>
  <cp:revision>1</cp:revision>
  <dcterms:created xsi:type="dcterms:W3CDTF">2025-11-23T08:53:35Z</dcterms:created>
  <dcterms:modified xsi:type="dcterms:W3CDTF">2025-11-25T10:10:14Z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555800</vt:r8>
  </property>
  <property fmtid="{D5CDD505-2E9C-101B-9397-08002B2CF9AE}" pid="3" name="ContentTypeId">
    <vt:lpwstr>0x01010052F33F9CDF8CE84B828F6A34D28E4C26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/>
  </property>
  <property fmtid="{D5CDD505-2E9C-101B-9397-08002B2CF9AE}" pid="9" name="TriggerFlowInfo">
    <vt:lpwstr/>
  </property>
  <property fmtid="{D5CDD505-2E9C-101B-9397-08002B2CF9AE}" pid="10" name="IsMyDocuments">
    <vt:bool>false</vt:bool>
  </property>
</Properties>
</file>