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handoutMasterIdLst>
    <p:handoutMasterId r:id="rId26"/>
  </p:handoutMasterIdLst>
  <p:sldIdLst>
    <p:sldId id="256" r:id="rId5"/>
    <p:sldId id="257" r:id="rId6"/>
    <p:sldId id="303" r:id="rId7"/>
    <p:sldId id="305" r:id="rId8"/>
    <p:sldId id="304" r:id="rId9"/>
    <p:sldId id="307" r:id="rId10"/>
    <p:sldId id="306" r:id="rId11"/>
    <p:sldId id="308" r:id="rId12"/>
    <p:sldId id="309" r:id="rId13"/>
    <p:sldId id="310" r:id="rId14"/>
    <p:sldId id="312" r:id="rId15"/>
    <p:sldId id="313" r:id="rId16"/>
    <p:sldId id="314" r:id="rId17"/>
    <p:sldId id="315" r:id="rId18"/>
    <p:sldId id="258" r:id="rId19"/>
    <p:sldId id="260" r:id="rId20"/>
    <p:sldId id="259" r:id="rId21"/>
    <p:sldId id="261" r:id="rId22"/>
    <p:sldId id="311" r:id="rId23"/>
    <p:sldId id="316" r:id="rId2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3A8E3980-A42D-493A-9520-B376ACD18F40}">
          <p14:sldIdLst>
            <p14:sldId id="256"/>
            <p14:sldId id="257"/>
            <p14:sldId id="303"/>
            <p14:sldId id="305"/>
            <p14:sldId id="304"/>
            <p14:sldId id="307"/>
            <p14:sldId id="306"/>
            <p14:sldId id="308"/>
            <p14:sldId id="309"/>
            <p14:sldId id="310"/>
            <p14:sldId id="312"/>
            <p14:sldId id="313"/>
            <p14:sldId id="314"/>
            <p14:sldId id="315"/>
            <p14:sldId id="258"/>
            <p14:sldId id="260"/>
            <p14:sldId id="259"/>
            <p14:sldId id="261"/>
            <p14:sldId id="311"/>
            <p14:sldId id="31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329F"/>
    <a:srgbClr val="FFFFFF"/>
    <a:srgbClr val="091D3F"/>
    <a:srgbClr val="3EB0DD"/>
    <a:srgbClr val="89AC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30F481-BC68-492F-B730-5AA2A0070E48}" v="1" dt="2024-08-19T08:11:29.814"/>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13"/>
    <p:restoredTop sz="69246"/>
  </p:normalViewPr>
  <p:slideViewPr>
    <p:cSldViewPr snapToGrid="0">
      <p:cViewPr varScale="1">
        <p:scale>
          <a:sx n="74" d="100"/>
          <a:sy n="74" d="100"/>
        </p:scale>
        <p:origin x="2058"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14CE1F-D08E-4798-8423-916A670FBAC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EC7F26C-D1FE-4743-B371-D68FBA82277C}">
      <dgm:prSet/>
      <dgm:spPr/>
      <dgm:t>
        <a:bodyPr/>
        <a:lstStyle/>
        <a:p>
          <a:r>
            <a:rPr lang="en-US" dirty="0" err="1"/>
            <a:t>Styrelsen</a:t>
          </a:r>
          <a:r>
            <a:rPr lang="en-US"/>
            <a:t> tog 2021 </a:t>
          </a:r>
          <a:r>
            <a:rPr lang="en-US" err="1"/>
            <a:t>initiativ</a:t>
          </a:r>
          <a:r>
            <a:rPr lang="en-US"/>
            <a:t> till </a:t>
          </a:r>
          <a:r>
            <a:rPr lang="en-US" err="1"/>
            <a:t>att</a:t>
          </a:r>
          <a:r>
            <a:rPr lang="en-US"/>
            <a:t> se </a:t>
          </a:r>
          <a:r>
            <a:rPr lang="en-US" err="1"/>
            <a:t>över</a:t>
          </a:r>
          <a:r>
            <a:rPr lang="en-US"/>
            <a:t> </a:t>
          </a:r>
          <a:r>
            <a:rPr lang="en-US" err="1"/>
            <a:t>vår</a:t>
          </a:r>
          <a:r>
            <a:rPr lang="en-US"/>
            <a:t> </a:t>
          </a:r>
          <a:r>
            <a:rPr lang="en-US" err="1"/>
            <a:t>distriktsorganisation</a:t>
          </a:r>
          <a:r>
            <a:rPr lang="en-US"/>
            <a:t> </a:t>
          </a:r>
          <a:r>
            <a:rPr lang="en-US" err="1"/>
            <a:t>och</a:t>
          </a:r>
          <a:r>
            <a:rPr lang="en-US"/>
            <a:t> </a:t>
          </a:r>
          <a:r>
            <a:rPr lang="en-US" err="1"/>
            <a:t>tillsatte</a:t>
          </a:r>
          <a:r>
            <a:rPr lang="en-US"/>
            <a:t> </a:t>
          </a:r>
          <a:r>
            <a:rPr lang="en-US" err="1"/>
            <a:t>en</a:t>
          </a:r>
          <a:r>
            <a:rPr lang="en-US"/>
            <a:t> </a:t>
          </a:r>
          <a:r>
            <a:rPr lang="en-US" err="1"/>
            <a:t>utredning</a:t>
          </a:r>
          <a:r>
            <a:rPr lang="en-US"/>
            <a:t> </a:t>
          </a:r>
          <a:r>
            <a:rPr lang="en-US" err="1"/>
            <a:t>som</a:t>
          </a:r>
          <a:r>
            <a:rPr lang="en-US"/>
            <a:t> </a:t>
          </a:r>
          <a:r>
            <a:rPr lang="en-US" err="1"/>
            <a:t>redovisades</a:t>
          </a:r>
          <a:r>
            <a:rPr lang="en-US"/>
            <a:t> vid </a:t>
          </a:r>
          <a:r>
            <a:rPr lang="en-US" err="1"/>
            <a:t>Seglardagen</a:t>
          </a:r>
          <a:r>
            <a:rPr lang="en-US"/>
            <a:t> 2023</a:t>
          </a:r>
        </a:p>
      </dgm:t>
    </dgm:pt>
    <dgm:pt modelId="{C57B3BF0-BB09-46DC-B857-8CFCC22A0727}" type="parTrans" cxnId="{0FF34246-934E-425A-B8A2-7E3696621326}">
      <dgm:prSet/>
      <dgm:spPr/>
      <dgm:t>
        <a:bodyPr/>
        <a:lstStyle/>
        <a:p>
          <a:endParaRPr lang="en-US"/>
        </a:p>
      </dgm:t>
    </dgm:pt>
    <dgm:pt modelId="{33FDECDE-9C29-48A1-8899-711809BB5E54}" type="sibTrans" cxnId="{0FF34246-934E-425A-B8A2-7E3696621326}">
      <dgm:prSet/>
      <dgm:spPr/>
      <dgm:t>
        <a:bodyPr/>
        <a:lstStyle/>
        <a:p>
          <a:endParaRPr lang="en-US"/>
        </a:p>
      </dgm:t>
    </dgm:pt>
    <dgm:pt modelId="{3852CA57-8732-484D-94BE-471772F92F8F}">
      <dgm:prSet/>
      <dgm:spPr/>
      <dgm:t>
        <a:bodyPr/>
        <a:lstStyle/>
        <a:p>
          <a:r>
            <a:rPr lang="en-US"/>
            <a:t>2023 </a:t>
          </a:r>
          <a:r>
            <a:rPr lang="en-US" err="1"/>
            <a:t>beslutade</a:t>
          </a:r>
          <a:r>
            <a:rPr lang="en-US"/>
            <a:t> </a:t>
          </a:r>
          <a:r>
            <a:rPr lang="en-US" err="1"/>
            <a:t>Seglardagen</a:t>
          </a:r>
          <a:r>
            <a:rPr lang="en-US"/>
            <a:t> </a:t>
          </a:r>
          <a:r>
            <a:rPr lang="en-US" err="1"/>
            <a:t>även</a:t>
          </a:r>
          <a:r>
            <a:rPr lang="en-US"/>
            <a:t> </a:t>
          </a:r>
          <a:r>
            <a:rPr lang="en-US" err="1"/>
            <a:t>att</a:t>
          </a:r>
          <a:r>
            <a:rPr lang="en-US"/>
            <a:t> se </a:t>
          </a:r>
          <a:r>
            <a:rPr lang="en-US" err="1"/>
            <a:t>över</a:t>
          </a:r>
          <a:r>
            <a:rPr lang="en-US"/>
            <a:t> </a:t>
          </a:r>
          <a:r>
            <a:rPr lang="en-US" err="1"/>
            <a:t>klassförbundsstrukturen</a:t>
          </a:r>
          <a:r>
            <a:rPr lang="en-US"/>
            <a:t>. </a:t>
          </a:r>
        </a:p>
      </dgm:t>
    </dgm:pt>
    <dgm:pt modelId="{DAE42630-C026-4A75-A346-745804326638}" type="parTrans" cxnId="{5D27492E-E894-4140-AA11-B1F24CE31C5D}">
      <dgm:prSet/>
      <dgm:spPr/>
      <dgm:t>
        <a:bodyPr/>
        <a:lstStyle/>
        <a:p>
          <a:endParaRPr lang="en-US"/>
        </a:p>
      </dgm:t>
    </dgm:pt>
    <dgm:pt modelId="{945CF93D-CCEA-4480-8DB1-55707E17D671}" type="sibTrans" cxnId="{5D27492E-E894-4140-AA11-B1F24CE31C5D}">
      <dgm:prSet/>
      <dgm:spPr/>
      <dgm:t>
        <a:bodyPr/>
        <a:lstStyle/>
        <a:p>
          <a:endParaRPr lang="en-US"/>
        </a:p>
      </dgm:t>
    </dgm:pt>
    <dgm:pt modelId="{D915342D-3B7A-4527-A572-0CB89CD78776}">
      <dgm:prSet/>
      <dgm:spPr/>
      <dgm:t>
        <a:bodyPr/>
        <a:lstStyle/>
        <a:p>
          <a:r>
            <a:rPr lang="en-US" err="1"/>
            <a:t>Ett</a:t>
          </a:r>
          <a:r>
            <a:rPr lang="en-US"/>
            <a:t> </a:t>
          </a:r>
          <a:r>
            <a:rPr lang="en-US" err="1"/>
            <a:t>första</a:t>
          </a:r>
          <a:r>
            <a:rPr lang="en-US"/>
            <a:t> </a:t>
          </a:r>
          <a:r>
            <a:rPr lang="en-US" err="1"/>
            <a:t>förslag</a:t>
          </a:r>
          <a:r>
            <a:rPr lang="en-US"/>
            <a:t> till </a:t>
          </a:r>
          <a:r>
            <a:rPr lang="en-US" err="1"/>
            <a:t>struktur</a:t>
          </a:r>
          <a:r>
            <a:rPr lang="en-US"/>
            <a:t> </a:t>
          </a:r>
          <a:r>
            <a:rPr lang="en-US" err="1"/>
            <a:t>förändring</a:t>
          </a:r>
          <a:r>
            <a:rPr lang="en-US"/>
            <a:t> </a:t>
          </a:r>
          <a:r>
            <a:rPr lang="en-US" err="1"/>
            <a:t>presenterades</a:t>
          </a:r>
          <a:r>
            <a:rPr lang="en-US"/>
            <a:t> vid Extra </a:t>
          </a:r>
          <a:r>
            <a:rPr lang="en-US" err="1"/>
            <a:t>seglardagen</a:t>
          </a:r>
          <a:r>
            <a:rPr lang="en-US"/>
            <a:t> 2023 men </a:t>
          </a:r>
          <a:r>
            <a:rPr lang="en-US" err="1"/>
            <a:t>vann</a:t>
          </a:r>
          <a:r>
            <a:rPr lang="en-US"/>
            <a:t> </a:t>
          </a:r>
          <a:r>
            <a:rPr lang="en-US" err="1"/>
            <a:t>inte</a:t>
          </a:r>
          <a:r>
            <a:rPr lang="en-US"/>
            <a:t> </a:t>
          </a:r>
          <a:r>
            <a:rPr lang="en-US" err="1"/>
            <a:t>gillande</a:t>
          </a:r>
          <a:r>
            <a:rPr lang="en-US"/>
            <a:t>. </a:t>
          </a:r>
        </a:p>
      </dgm:t>
    </dgm:pt>
    <dgm:pt modelId="{2B9231E1-C294-4B40-A80D-33E87869E6C1}" type="parTrans" cxnId="{92F2BA06-9525-4310-90A4-35CF94B09446}">
      <dgm:prSet/>
      <dgm:spPr/>
      <dgm:t>
        <a:bodyPr/>
        <a:lstStyle/>
        <a:p>
          <a:endParaRPr lang="en-US"/>
        </a:p>
      </dgm:t>
    </dgm:pt>
    <dgm:pt modelId="{9385DD73-0759-4F7F-AC84-8278B41AF0ED}" type="sibTrans" cxnId="{92F2BA06-9525-4310-90A4-35CF94B09446}">
      <dgm:prSet/>
      <dgm:spPr/>
      <dgm:t>
        <a:bodyPr/>
        <a:lstStyle/>
        <a:p>
          <a:endParaRPr lang="en-US"/>
        </a:p>
      </dgm:t>
    </dgm:pt>
    <dgm:pt modelId="{BF79A148-6A84-4D72-81B0-30E543E920DF}">
      <dgm:prSet/>
      <dgm:spPr/>
      <dgm:t>
        <a:bodyPr/>
        <a:lstStyle/>
        <a:p>
          <a:r>
            <a:rPr lang="en-US" dirty="0"/>
            <a:t>En bred </a:t>
          </a:r>
          <a:r>
            <a:rPr lang="en-US" dirty="0" err="1"/>
            <a:t>och</a:t>
          </a:r>
          <a:r>
            <a:rPr lang="en-US" dirty="0"/>
            <a:t> </a:t>
          </a:r>
          <a:r>
            <a:rPr lang="en-US" dirty="0" err="1"/>
            <a:t>sammanfattande</a:t>
          </a:r>
          <a:r>
            <a:rPr lang="en-US" dirty="0"/>
            <a:t> </a:t>
          </a:r>
          <a:r>
            <a:rPr lang="en-US" dirty="0" err="1"/>
            <a:t>diskussion</a:t>
          </a:r>
          <a:r>
            <a:rPr lang="en-US" dirty="0"/>
            <a:t> </a:t>
          </a:r>
          <a:r>
            <a:rPr lang="en-US" dirty="0" err="1"/>
            <a:t>genomfördes</a:t>
          </a:r>
          <a:r>
            <a:rPr lang="en-US" dirty="0"/>
            <a:t> </a:t>
          </a:r>
          <a:r>
            <a:rPr lang="en-US" dirty="0" err="1"/>
            <a:t>utifrån</a:t>
          </a:r>
          <a:r>
            <a:rPr lang="en-US" dirty="0"/>
            <a:t> </a:t>
          </a:r>
          <a:r>
            <a:rPr lang="en-US" dirty="0" err="1"/>
            <a:t>förslag</a:t>
          </a:r>
          <a:r>
            <a:rPr lang="en-US" dirty="0"/>
            <a:t> </a:t>
          </a:r>
          <a:r>
            <a:rPr lang="en-US" dirty="0" err="1"/>
            <a:t>som</a:t>
          </a:r>
          <a:r>
            <a:rPr lang="en-US" dirty="0"/>
            <a:t> </a:t>
          </a:r>
          <a:r>
            <a:rPr lang="en-US" dirty="0" err="1"/>
            <a:t>lämnats</a:t>
          </a:r>
          <a:r>
            <a:rPr lang="en-US" dirty="0"/>
            <a:t> av </a:t>
          </a:r>
          <a:r>
            <a:rPr lang="en-US" dirty="0" err="1"/>
            <a:t>både</a:t>
          </a:r>
          <a:r>
            <a:rPr lang="en-US" dirty="0"/>
            <a:t> </a:t>
          </a:r>
          <a:r>
            <a:rPr lang="en-US" dirty="0" err="1"/>
            <a:t>distrikts</a:t>
          </a:r>
          <a:r>
            <a:rPr lang="en-US" dirty="0"/>
            <a:t>- </a:t>
          </a:r>
          <a:r>
            <a:rPr lang="en-US" dirty="0" err="1"/>
            <a:t>och</a:t>
          </a:r>
          <a:r>
            <a:rPr lang="en-US" dirty="0"/>
            <a:t> </a:t>
          </a:r>
          <a:r>
            <a:rPr lang="en-US" dirty="0" err="1"/>
            <a:t>klassförbundsutredningen</a:t>
          </a:r>
          <a:r>
            <a:rPr lang="en-US" dirty="0"/>
            <a:t> vid </a:t>
          </a:r>
          <a:r>
            <a:rPr lang="en-US" dirty="0" err="1"/>
            <a:t>Seglardagen</a:t>
          </a:r>
          <a:r>
            <a:rPr lang="en-US" dirty="0"/>
            <a:t> 2024</a:t>
          </a:r>
        </a:p>
      </dgm:t>
    </dgm:pt>
    <dgm:pt modelId="{757E194A-79D6-4A99-8E78-4A70E5832A23}" type="parTrans" cxnId="{61AF4305-B909-4475-BBA7-0FD12B097668}">
      <dgm:prSet/>
      <dgm:spPr/>
      <dgm:t>
        <a:bodyPr/>
        <a:lstStyle/>
        <a:p>
          <a:endParaRPr lang="en-US"/>
        </a:p>
      </dgm:t>
    </dgm:pt>
    <dgm:pt modelId="{B01E96CE-7622-46C7-8582-DCA87FD37938}" type="sibTrans" cxnId="{61AF4305-B909-4475-BBA7-0FD12B097668}">
      <dgm:prSet/>
      <dgm:spPr/>
      <dgm:t>
        <a:bodyPr/>
        <a:lstStyle/>
        <a:p>
          <a:endParaRPr lang="en-US"/>
        </a:p>
      </dgm:t>
    </dgm:pt>
    <dgm:pt modelId="{9460E615-0DEC-455F-9361-A66C88DBF315}" type="pres">
      <dgm:prSet presAssocID="{0214CE1F-D08E-4798-8423-916A670FBAC3}" presName="root" presStyleCnt="0">
        <dgm:presLayoutVars>
          <dgm:dir/>
          <dgm:resizeHandles val="exact"/>
        </dgm:presLayoutVars>
      </dgm:prSet>
      <dgm:spPr/>
    </dgm:pt>
    <dgm:pt modelId="{D76781F1-946E-4B1C-8BF1-06C721CDA848}" type="pres">
      <dgm:prSet presAssocID="{DEC7F26C-D1FE-4743-B371-D68FBA82277C}" presName="compNode" presStyleCnt="0"/>
      <dgm:spPr/>
    </dgm:pt>
    <dgm:pt modelId="{9C7231A3-AFFC-4B65-8915-AB26BC498182}" type="pres">
      <dgm:prSet presAssocID="{DEC7F26C-D1FE-4743-B371-D68FBA82277C}" presName="bgRect" presStyleLbl="bgShp" presStyleIdx="0" presStyleCnt="4"/>
      <dgm:spPr/>
    </dgm:pt>
    <dgm:pt modelId="{D1200882-63EB-4B98-B5B1-75F876217635}" type="pres">
      <dgm:prSet presAssocID="{DEC7F26C-D1FE-4743-B371-D68FBA82277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06E87364-9ECB-4E15-8F72-777ABAF81E0A}" type="pres">
      <dgm:prSet presAssocID="{DEC7F26C-D1FE-4743-B371-D68FBA82277C}" presName="spaceRect" presStyleCnt="0"/>
      <dgm:spPr/>
    </dgm:pt>
    <dgm:pt modelId="{819D6A5F-5339-4620-844C-3156159145D5}" type="pres">
      <dgm:prSet presAssocID="{DEC7F26C-D1FE-4743-B371-D68FBA82277C}" presName="parTx" presStyleLbl="revTx" presStyleIdx="0" presStyleCnt="4">
        <dgm:presLayoutVars>
          <dgm:chMax val="0"/>
          <dgm:chPref val="0"/>
        </dgm:presLayoutVars>
      </dgm:prSet>
      <dgm:spPr/>
    </dgm:pt>
    <dgm:pt modelId="{80B792AC-84E8-4913-A01D-37AA89252FE1}" type="pres">
      <dgm:prSet presAssocID="{33FDECDE-9C29-48A1-8899-711809BB5E54}" presName="sibTrans" presStyleCnt="0"/>
      <dgm:spPr/>
    </dgm:pt>
    <dgm:pt modelId="{5A616599-B1DA-4AA1-AB86-E2BBFB127FF2}" type="pres">
      <dgm:prSet presAssocID="{3852CA57-8732-484D-94BE-471772F92F8F}" presName="compNode" presStyleCnt="0"/>
      <dgm:spPr/>
    </dgm:pt>
    <dgm:pt modelId="{A9265736-6E73-4404-A342-73166D0BE998}" type="pres">
      <dgm:prSet presAssocID="{3852CA57-8732-484D-94BE-471772F92F8F}" presName="bgRect" presStyleLbl="bgShp" presStyleIdx="1" presStyleCnt="4"/>
      <dgm:spPr/>
    </dgm:pt>
    <dgm:pt modelId="{89EE2B4E-5D6B-45BF-BEBA-FD57EE54444D}" type="pres">
      <dgm:prSet presAssocID="{3852CA57-8732-484D-94BE-471772F92F8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rona"/>
        </a:ext>
      </dgm:extLst>
    </dgm:pt>
    <dgm:pt modelId="{75D08795-D21B-4830-9C0A-341FD0D715E3}" type="pres">
      <dgm:prSet presAssocID="{3852CA57-8732-484D-94BE-471772F92F8F}" presName="spaceRect" presStyleCnt="0"/>
      <dgm:spPr/>
    </dgm:pt>
    <dgm:pt modelId="{FC28709F-AFEA-4ECF-B83F-7CE457CD5E2B}" type="pres">
      <dgm:prSet presAssocID="{3852CA57-8732-484D-94BE-471772F92F8F}" presName="parTx" presStyleLbl="revTx" presStyleIdx="1" presStyleCnt="4">
        <dgm:presLayoutVars>
          <dgm:chMax val="0"/>
          <dgm:chPref val="0"/>
        </dgm:presLayoutVars>
      </dgm:prSet>
      <dgm:spPr/>
    </dgm:pt>
    <dgm:pt modelId="{16F3CB27-D23F-4650-94DE-D1C9C1804B25}" type="pres">
      <dgm:prSet presAssocID="{945CF93D-CCEA-4480-8DB1-55707E17D671}" presName="sibTrans" presStyleCnt="0"/>
      <dgm:spPr/>
    </dgm:pt>
    <dgm:pt modelId="{93FE877B-0432-4FFF-9DFD-7BDFBE402653}" type="pres">
      <dgm:prSet presAssocID="{D915342D-3B7A-4527-A572-0CB89CD78776}" presName="compNode" presStyleCnt="0"/>
      <dgm:spPr/>
    </dgm:pt>
    <dgm:pt modelId="{F9576943-FE36-45D4-A886-06F30AB7120A}" type="pres">
      <dgm:prSet presAssocID="{D915342D-3B7A-4527-A572-0CB89CD78776}" presName="bgRect" presStyleLbl="bgShp" presStyleIdx="2" presStyleCnt="4"/>
      <dgm:spPr/>
    </dgm:pt>
    <dgm:pt modelId="{37F7B6B2-DA5B-4815-8786-E2C82B3DEDB5}" type="pres">
      <dgm:prSet presAssocID="{D915342D-3B7A-4527-A572-0CB89CD7877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lödlampa"/>
        </a:ext>
      </dgm:extLst>
    </dgm:pt>
    <dgm:pt modelId="{5403B8B1-9074-4EF2-AA2A-7AA4032991CB}" type="pres">
      <dgm:prSet presAssocID="{D915342D-3B7A-4527-A572-0CB89CD78776}" presName="spaceRect" presStyleCnt="0"/>
      <dgm:spPr/>
    </dgm:pt>
    <dgm:pt modelId="{C75EAB87-73FD-4AC5-9FC8-001F240DC98B}" type="pres">
      <dgm:prSet presAssocID="{D915342D-3B7A-4527-A572-0CB89CD78776}" presName="parTx" presStyleLbl="revTx" presStyleIdx="2" presStyleCnt="4">
        <dgm:presLayoutVars>
          <dgm:chMax val="0"/>
          <dgm:chPref val="0"/>
        </dgm:presLayoutVars>
      </dgm:prSet>
      <dgm:spPr/>
    </dgm:pt>
    <dgm:pt modelId="{F6A929EA-767E-45E4-B840-7DE3AF646CBD}" type="pres">
      <dgm:prSet presAssocID="{9385DD73-0759-4F7F-AC84-8278B41AF0ED}" presName="sibTrans" presStyleCnt="0"/>
      <dgm:spPr/>
    </dgm:pt>
    <dgm:pt modelId="{935D2397-1EDF-495C-AAE0-A87C5B76DF11}" type="pres">
      <dgm:prSet presAssocID="{BF79A148-6A84-4D72-81B0-30E543E920DF}" presName="compNode" presStyleCnt="0"/>
      <dgm:spPr/>
    </dgm:pt>
    <dgm:pt modelId="{CF0C461F-BBAA-442D-8236-8A3CA0EBCF16}" type="pres">
      <dgm:prSet presAssocID="{BF79A148-6A84-4D72-81B0-30E543E920DF}" presName="bgRect" presStyleLbl="bgShp" presStyleIdx="3" presStyleCnt="4"/>
      <dgm:spPr/>
    </dgm:pt>
    <dgm:pt modelId="{F3B5F66B-7F38-4389-9841-93B0880532F7}" type="pres">
      <dgm:prSet presAssocID="{BF79A148-6A84-4D72-81B0-30E543E920D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t"/>
        </a:ext>
      </dgm:extLst>
    </dgm:pt>
    <dgm:pt modelId="{578AF80D-9E7C-4993-BEFD-6F5AA5A17A7E}" type="pres">
      <dgm:prSet presAssocID="{BF79A148-6A84-4D72-81B0-30E543E920DF}" presName="spaceRect" presStyleCnt="0"/>
      <dgm:spPr/>
    </dgm:pt>
    <dgm:pt modelId="{5E918899-9B17-42C0-ACB2-24C9CFD0E888}" type="pres">
      <dgm:prSet presAssocID="{BF79A148-6A84-4D72-81B0-30E543E920DF}" presName="parTx" presStyleLbl="revTx" presStyleIdx="3" presStyleCnt="4">
        <dgm:presLayoutVars>
          <dgm:chMax val="0"/>
          <dgm:chPref val="0"/>
        </dgm:presLayoutVars>
      </dgm:prSet>
      <dgm:spPr/>
    </dgm:pt>
  </dgm:ptLst>
  <dgm:cxnLst>
    <dgm:cxn modelId="{61AF4305-B909-4475-BBA7-0FD12B097668}" srcId="{0214CE1F-D08E-4798-8423-916A670FBAC3}" destId="{BF79A148-6A84-4D72-81B0-30E543E920DF}" srcOrd="3" destOrd="0" parTransId="{757E194A-79D6-4A99-8E78-4A70E5832A23}" sibTransId="{B01E96CE-7622-46C7-8582-DCA87FD37938}"/>
    <dgm:cxn modelId="{92F2BA06-9525-4310-90A4-35CF94B09446}" srcId="{0214CE1F-D08E-4798-8423-916A670FBAC3}" destId="{D915342D-3B7A-4527-A572-0CB89CD78776}" srcOrd="2" destOrd="0" parTransId="{2B9231E1-C294-4B40-A80D-33E87869E6C1}" sibTransId="{9385DD73-0759-4F7F-AC84-8278B41AF0ED}"/>
    <dgm:cxn modelId="{FE494413-7BE7-45EF-BDCD-3EB423169C08}" type="presOf" srcId="{3852CA57-8732-484D-94BE-471772F92F8F}" destId="{FC28709F-AFEA-4ECF-B83F-7CE457CD5E2B}" srcOrd="0" destOrd="0" presId="urn:microsoft.com/office/officeart/2018/2/layout/IconVerticalSolidList"/>
    <dgm:cxn modelId="{5D27492E-E894-4140-AA11-B1F24CE31C5D}" srcId="{0214CE1F-D08E-4798-8423-916A670FBAC3}" destId="{3852CA57-8732-484D-94BE-471772F92F8F}" srcOrd="1" destOrd="0" parTransId="{DAE42630-C026-4A75-A346-745804326638}" sibTransId="{945CF93D-CCEA-4480-8DB1-55707E17D671}"/>
    <dgm:cxn modelId="{0FF34246-934E-425A-B8A2-7E3696621326}" srcId="{0214CE1F-D08E-4798-8423-916A670FBAC3}" destId="{DEC7F26C-D1FE-4743-B371-D68FBA82277C}" srcOrd="0" destOrd="0" parTransId="{C57B3BF0-BB09-46DC-B857-8CFCC22A0727}" sibTransId="{33FDECDE-9C29-48A1-8899-711809BB5E54}"/>
    <dgm:cxn modelId="{A5178A82-D556-445B-A8AA-3EED259DD7DA}" type="presOf" srcId="{BF79A148-6A84-4D72-81B0-30E543E920DF}" destId="{5E918899-9B17-42C0-ACB2-24C9CFD0E888}" srcOrd="0" destOrd="0" presId="urn:microsoft.com/office/officeart/2018/2/layout/IconVerticalSolidList"/>
    <dgm:cxn modelId="{A9DAA2AB-35F4-42D4-A3F7-C8E26453ECB3}" type="presOf" srcId="{DEC7F26C-D1FE-4743-B371-D68FBA82277C}" destId="{819D6A5F-5339-4620-844C-3156159145D5}" srcOrd="0" destOrd="0" presId="urn:microsoft.com/office/officeart/2018/2/layout/IconVerticalSolidList"/>
    <dgm:cxn modelId="{8E9B35BF-CAA8-4191-9F40-6F2DAD79B5F7}" type="presOf" srcId="{D915342D-3B7A-4527-A572-0CB89CD78776}" destId="{C75EAB87-73FD-4AC5-9FC8-001F240DC98B}" srcOrd="0" destOrd="0" presId="urn:microsoft.com/office/officeart/2018/2/layout/IconVerticalSolidList"/>
    <dgm:cxn modelId="{F616A3D3-6D78-4BC2-93F8-E5687A4A7CE3}" type="presOf" srcId="{0214CE1F-D08E-4798-8423-916A670FBAC3}" destId="{9460E615-0DEC-455F-9361-A66C88DBF315}" srcOrd="0" destOrd="0" presId="urn:microsoft.com/office/officeart/2018/2/layout/IconVerticalSolidList"/>
    <dgm:cxn modelId="{1475605E-AB2F-43E6-AE99-A0E04F295727}" type="presParOf" srcId="{9460E615-0DEC-455F-9361-A66C88DBF315}" destId="{D76781F1-946E-4B1C-8BF1-06C721CDA848}" srcOrd="0" destOrd="0" presId="urn:microsoft.com/office/officeart/2018/2/layout/IconVerticalSolidList"/>
    <dgm:cxn modelId="{0CF6B4A6-97A4-46CA-8E8E-40726C2F6AF6}" type="presParOf" srcId="{D76781F1-946E-4B1C-8BF1-06C721CDA848}" destId="{9C7231A3-AFFC-4B65-8915-AB26BC498182}" srcOrd="0" destOrd="0" presId="urn:microsoft.com/office/officeart/2018/2/layout/IconVerticalSolidList"/>
    <dgm:cxn modelId="{935D46A9-6587-4FDE-B3C4-25BA3F7306BC}" type="presParOf" srcId="{D76781F1-946E-4B1C-8BF1-06C721CDA848}" destId="{D1200882-63EB-4B98-B5B1-75F876217635}" srcOrd="1" destOrd="0" presId="urn:microsoft.com/office/officeart/2018/2/layout/IconVerticalSolidList"/>
    <dgm:cxn modelId="{72125DE7-43C6-4F92-A33B-88DE0FA3072E}" type="presParOf" srcId="{D76781F1-946E-4B1C-8BF1-06C721CDA848}" destId="{06E87364-9ECB-4E15-8F72-777ABAF81E0A}" srcOrd="2" destOrd="0" presId="urn:microsoft.com/office/officeart/2018/2/layout/IconVerticalSolidList"/>
    <dgm:cxn modelId="{4D753ECF-02A4-4E7F-893E-F231EA3F0A5D}" type="presParOf" srcId="{D76781F1-946E-4B1C-8BF1-06C721CDA848}" destId="{819D6A5F-5339-4620-844C-3156159145D5}" srcOrd="3" destOrd="0" presId="urn:microsoft.com/office/officeart/2018/2/layout/IconVerticalSolidList"/>
    <dgm:cxn modelId="{D5B77F1C-B457-46BE-A5E8-4B3DCE566547}" type="presParOf" srcId="{9460E615-0DEC-455F-9361-A66C88DBF315}" destId="{80B792AC-84E8-4913-A01D-37AA89252FE1}" srcOrd="1" destOrd="0" presId="urn:microsoft.com/office/officeart/2018/2/layout/IconVerticalSolidList"/>
    <dgm:cxn modelId="{F7B769C2-AF78-419A-BEF2-DA7B0E4D7A41}" type="presParOf" srcId="{9460E615-0DEC-455F-9361-A66C88DBF315}" destId="{5A616599-B1DA-4AA1-AB86-E2BBFB127FF2}" srcOrd="2" destOrd="0" presId="urn:microsoft.com/office/officeart/2018/2/layout/IconVerticalSolidList"/>
    <dgm:cxn modelId="{6D6A53A5-09F1-4D41-B1B0-5FA9B989FB81}" type="presParOf" srcId="{5A616599-B1DA-4AA1-AB86-E2BBFB127FF2}" destId="{A9265736-6E73-4404-A342-73166D0BE998}" srcOrd="0" destOrd="0" presId="urn:microsoft.com/office/officeart/2018/2/layout/IconVerticalSolidList"/>
    <dgm:cxn modelId="{ED341AAE-9307-496D-AD80-D4A6CD94616A}" type="presParOf" srcId="{5A616599-B1DA-4AA1-AB86-E2BBFB127FF2}" destId="{89EE2B4E-5D6B-45BF-BEBA-FD57EE54444D}" srcOrd="1" destOrd="0" presId="urn:microsoft.com/office/officeart/2018/2/layout/IconVerticalSolidList"/>
    <dgm:cxn modelId="{4BF20678-E3B5-471F-8374-3FCB22AC9AA0}" type="presParOf" srcId="{5A616599-B1DA-4AA1-AB86-E2BBFB127FF2}" destId="{75D08795-D21B-4830-9C0A-341FD0D715E3}" srcOrd="2" destOrd="0" presId="urn:microsoft.com/office/officeart/2018/2/layout/IconVerticalSolidList"/>
    <dgm:cxn modelId="{A1F7E527-BF6A-4DE2-A413-8334DF326B8B}" type="presParOf" srcId="{5A616599-B1DA-4AA1-AB86-E2BBFB127FF2}" destId="{FC28709F-AFEA-4ECF-B83F-7CE457CD5E2B}" srcOrd="3" destOrd="0" presId="urn:microsoft.com/office/officeart/2018/2/layout/IconVerticalSolidList"/>
    <dgm:cxn modelId="{81C19AD9-A75F-4F61-8B47-D17C36CFB983}" type="presParOf" srcId="{9460E615-0DEC-455F-9361-A66C88DBF315}" destId="{16F3CB27-D23F-4650-94DE-D1C9C1804B25}" srcOrd="3" destOrd="0" presId="urn:microsoft.com/office/officeart/2018/2/layout/IconVerticalSolidList"/>
    <dgm:cxn modelId="{AEA5D53B-E432-4627-9859-6A4836553263}" type="presParOf" srcId="{9460E615-0DEC-455F-9361-A66C88DBF315}" destId="{93FE877B-0432-4FFF-9DFD-7BDFBE402653}" srcOrd="4" destOrd="0" presId="urn:microsoft.com/office/officeart/2018/2/layout/IconVerticalSolidList"/>
    <dgm:cxn modelId="{F4A60808-9CD1-405A-8D1A-D18DB7237A70}" type="presParOf" srcId="{93FE877B-0432-4FFF-9DFD-7BDFBE402653}" destId="{F9576943-FE36-45D4-A886-06F30AB7120A}" srcOrd="0" destOrd="0" presId="urn:microsoft.com/office/officeart/2018/2/layout/IconVerticalSolidList"/>
    <dgm:cxn modelId="{126425EC-DB5E-4C6F-BEC1-7EB111FC4633}" type="presParOf" srcId="{93FE877B-0432-4FFF-9DFD-7BDFBE402653}" destId="{37F7B6B2-DA5B-4815-8786-E2C82B3DEDB5}" srcOrd="1" destOrd="0" presId="urn:microsoft.com/office/officeart/2018/2/layout/IconVerticalSolidList"/>
    <dgm:cxn modelId="{E787B09C-4E8D-461A-A4C2-2C09232BDE49}" type="presParOf" srcId="{93FE877B-0432-4FFF-9DFD-7BDFBE402653}" destId="{5403B8B1-9074-4EF2-AA2A-7AA4032991CB}" srcOrd="2" destOrd="0" presId="urn:microsoft.com/office/officeart/2018/2/layout/IconVerticalSolidList"/>
    <dgm:cxn modelId="{BCDC5B2E-807B-4F3F-B389-8B7CE2B7DAAF}" type="presParOf" srcId="{93FE877B-0432-4FFF-9DFD-7BDFBE402653}" destId="{C75EAB87-73FD-4AC5-9FC8-001F240DC98B}" srcOrd="3" destOrd="0" presId="urn:microsoft.com/office/officeart/2018/2/layout/IconVerticalSolidList"/>
    <dgm:cxn modelId="{62463BAC-E6CC-4E66-B621-4E1D9FAEEACF}" type="presParOf" srcId="{9460E615-0DEC-455F-9361-A66C88DBF315}" destId="{F6A929EA-767E-45E4-B840-7DE3AF646CBD}" srcOrd="5" destOrd="0" presId="urn:microsoft.com/office/officeart/2018/2/layout/IconVerticalSolidList"/>
    <dgm:cxn modelId="{F940D8AE-601C-4245-A69E-A4710C80CE07}" type="presParOf" srcId="{9460E615-0DEC-455F-9361-A66C88DBF315}" destId="{935D2397-1EDF-495C-AAE0-A87C5B76DF11}" srcOrd="6" destOrd="0" presId="urn:microsoft.com/office/officeart/2018/2/layout/IconVerticalSolidList"/>
    <dgm:cxn modelId="{6642EC6A-8784-4D84-BE48-FFB8C1E61C65}" type="presParOf" srcId="{935D2397-1EDF-495C-AAE0-A87C5B76DF11}" destId="{CF0C461F-BBAA-442D-8236-8A3CA0EBCF16}" srcOrd="0" destOrd="0" presId="urn:microsoft.com/office/officeart/2018/2/layout/IconVerticalSolidList"/>
    <dgm:cxn modelId="{DBD0E4CC-8006-4B5D-A2AC-14F32B075B2B}" type="presParOf" srcId="{935D2397-1EDF-495C-AAE0-A87C5B76DF11}" destId="{F3B5F66B-7F38-4389-9841-93B0880532F7}" srcOrd="1" destOrd="0" presId="urn:microsoft.com/office/officeart/2018/2/layout/IconVerticalSolidList"/>
    <dgm:cxn modelId="{99F2B4B4-F162-4BB8-8CD8-DCBF2DBF8A31}" type="presParOf" srcId="{935D2397-1EDF-495C-AAE0-A87C5B76DF11}" destId="{578AF80D-9E7C-4993-BEFD-6F5AA5A17A7E}" srcOrd="2" destOrd="0" presId="urn:microsoft.com/office/officeart/2018/2/layout/IconVerticalSolidList"/>
    <dgm:cxn modelId="{082751D1-C088-469C-AB8D-C028A2425008}" type="presParOf" srcId="{935D2397-1EDF-495C-AAE0-A87C5B76DF11}" destId="{5E918899-9B17-42C0-ACB2-24C9CFD0E88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D7D98E-71ED-0B4D-B01E-3AF334DD77CE}" type="doc">
      <dgm:prSet loTypeId="urn:microsoft.com/office/officeart/2005/8/layout/gear1" loCatId="cycle" qsTypeId="urn:microsoft.com/office/officeart/2005/8/quickstyle/simple1" qsCatId="simple" csTypeId="urn:microsoft.com/office/officeart/2005/8/colors/accent1_2" csCatId="accent1" phldr="1"/>
      <dgm:spPr/>
      <dgm:t>
        <a:bodyPr/>
        <a:lstStyle/>
        <a:p>
          <a:endParaRPr lang="sv-SE"/>
        </a:p>
      </dgm:t>
    </dgm:pt>
    <dgm:pt modelId="{8E7DB551-24E5-264B-9EE3-A137DBD7CB3D}">
      <dgm:prSet phldrT="[Text]" custT="1"/>
      <dgm:spPr/>
      <dgm:t>
        <a:bodyPr/>
        <a:lstStyle/>
        <a:p>
          <a:r>
            <a:rPr lang="sv-SE" sz="1800" dirty="0"/>
            <a:t>Seglardagen</a:t>
          </a:r>
          <a:br>
            <a:rPr lang="sv-SE" sz="800" dirty="0"/>
          </a:br>
          <a:r>
            <a:rPr lang="sv-SE" sz="1050" dirty="0"/>
            <a:t>Dag 1 Utskottsarbete</a:t>
          </a:r>
          <a:br>
            <a:rPr lang="sv-SE" sz="1050" dirty="0"/>
          </a:br>
          <a:r>
            <a:rPr lang="sv-SE" sz="1050" dirty="0"/>
            <a:t>Dag 2 Beslut</a:t>
          </a:r>
          <a:endParaRPr lang="sv-SE" sz="800" dirty="0"/>
        </a:p>
      </dgm:t>
    </dgm:pt>
    <dgm:pt modelId="{ECB90EC0-6EC6-C645-B148-984FDD4D9C3D}" type="parTrans" cxnId="{6E0CC161-98D9-5944-8A52-8547818E7155}">
      <dgm:prSet/>
      <dgm:spPr/>
      <dgm:t>
        <a:bodyPr/>
        <a:lstStyle/>
        <a:p>
          <a:endParaRPr lang="sv-SE"/>
        </a:p>
      </dgm:t>
    </dgm:pt>
    <dgm:pt modelId="{D2124AE6-88A0-7C43-9396-CB999D477717}" type="sibTrans" cxnId="{6E0CC161-98D9-5944-8A52-8547818E7155}">
      <dgm:prSet/>
      <dgm:spPr/>
      <dgm:t>
        <a:bodyPr/>
        <a:lstStyle/>
        <a:p>
          <a:endParaRPr lang="sv-SE"/>
        </a:p>
      </dgm:t>
    </dgm:pt>
    <dgm:pt modelId="{77AC0815-F0D8-4641-B819-A3EBDFB20DBA}">
      <dgm:prSet phldrT="[Text]" custT="1"/>
      <dgm:spPr/>
      <dgm:t>
        <a:bodyPr/>
        <a:lstStyle/>
        <a:p>
          <a:r>
            <a:rPr lang="sv-SE" sz="800" dirty="0"/>
            <a:t>Kommittéarbeten</a:t>
          </a:r>
        </a:p>
      </dgm:t>
    </dgm:pt>
    <dgm:pt modelId="{D839D670-7B0A-9144-8C44-A9D81B3890C0}" type="parTrans" cxnId="{754D60F2-1D81-1A44-BD90-365F5D2B44DB}">
      <dgm:prSet/>
      <dgm:spPr/>
      <dgm:t>
        <a:bodyPr/>
        <a:lstStyle/>
        <a:p>
          <a:endParaRPr lang="sv-SE"/>
        </a:p>
      </dgm:t>
    </dgm:pt>
    <dgm:pt modelId="{8405CDB7-3636-3C4D-9C2E-DF021501B457}" type="sibTrans" cxnId="{754D60F2-1D81-1A44-BD90-365F5D2B44DB}">
      <dgm:prSet/>
      <dgm:spPr/>
      <dgm:t>
        <a:bodyPr/>
        <a:lstStyle/>
        <a:p>
          <a:endParaRPr lang="sv-SE"/>
        </a:p>
      </dgm:t>
    </dgm:pt>
    <dgm:pt modelId="{D77AC185-D874-8242-8646-3EB7D7BE30C2}">
      <dgm:prSet phldrT="[Text]" custT="1"/>
      <dgm:spPr/>
      <dgm:t>
        <a:bodyPr/>
        <a:lstStyle/>
        <a:p>
          <a:r>
            <a:rPr lang="sv-SE" sz="1000" dirty="0"/>
            <a:t>Distrikt och klubbordförande</a:t>
          </a:r>
        </a:p>
      </dgm:t>
    </dgm:pt>
    <dgm:pt modelId="{2AF2E14D-57A8-BE4B-BC38-22FF7D316978}" type="parTrans" cxnId="{08E65F6B-3BE7-194D-9886-05AC7AC1109F}">
      <dgm:prSet/>
      <dgm:spPr/>
      <dgm:t>
        <a:bodyPr/>
        <a:lstStyle/>
        <a:p>
          <a:endParaRPr lang="sv-SE"/>
        </a:p>
      </dgm:t>
    </dgm:pt>
    <dgm:pt modelId="{52E7AB12-C2EA-CF4B-B606-E679B9846BF9}" type="sibTrans" cxnId="{08E65F6B-3BE7-194D-9886-05AC7AC1109F}">
      <dgm:prSet/>
      <dgm:spPr/>
      <dgm:t>
        <a:bodyPr/>
        <a:lstStyle/>
        <a:p>
          <a:endParaRPr lang="sv-SE"/>
        </a:p>
      </dgm:t>
    </dgm:pt>
    <dgm:pt modelId="{C38890F4-10A3-294B-9F28-F5F430E06C94}">
      <dgm:prSet phldrT="[Text]" custT="1"/>
      <dgm:spPr/>
      <dgm:t>
        <a:bodyPr/>
        <a:lstStyle/>
        <a:p>
          <a:r>
            <a:rPr lang="sv-SE" sz="1000" dirty="0" err="1"/>
            <a:t>Klassförbundskonferans</a:t>
          </a:r>
          <a:endParaRPr lang="sv-SE" sz="1000" dirty="0"/>
        </a:p>
      </dgm:t>
    </dgm:pt>
    <dgm:pt modelId="{BECC0387-DC2A-6A46-9E1D-2691A9B751DF}" type="parTrans" cxnId="{D92BBF07-D41F-CC4B-AEA2-9959479F7072}">
      <dgm:prSet/>
      <dgm:spPr/>
      <dgm:t>
        <a:bodyPr/>
        <a:lstStyle/>
        <a:p>
          <a:endParaRPr lang="sv-SE"/>
        </a:p>
      </dgm:t>
    </dgm:pt>
    <dgm:pt modelId="{8061F5B1-2E4F-9E42-829F-5E7FDC8EAC4D}" type="sibTrans" cxnId="{D92BBF07-D41F-CC4B-AEA2-9959479F7072}">
      <dgm:prSet/>
      <dgm:spPr/>
      <dgm:t>
        <a:bodyPr/>
        <a:lstStyle/>
        <a:p>
          <a:endParaRPr lang="sv-SE"/>
        </a:p>
      </dgm:t>
    </dgm:pt>
    <dgm:pt modelId="{89B424CD-A773-B949-8EF8-C6D2473D7010}">
      <dgm:prSet phldrT="[Text]"/>
      <dgm:spPr/>
      <dgm:t>
        <a:bodyPr/>
        <a:lstStyle/>
        <a:p>
          <a:r>
            <a:rPr lang="sv-SE" dirty="0"/>
            <a:t>Ordförandemöten</a:t>
          </a:r>
        </a:p>
      </dgm:t>
    </dgm:pt>
    <dgm:pt modelId="{714391AF-D67F-2C48-871B-4466B4F38905}" type="sibTrans" cxnId="{FFD3F79C-4634-9B47-AFCC-6F30F3365CA0}">
      <dgm:prSet/>
      <dgm:spPr/>
      <dgm:t>
        <a:bodyPr/>
        <a:lstStyle/>
        <a:p>
          <a:endParaRPr lang="sv-SE"/>
        </a:p>
      </dgm:t>
    </dgm:pt>
    <dgm:pt modelId="{C8B955C3-DE09-504D-84E1-6D96BC554774}" type="parTrans" cxnId="{FFD3F79C-4634-9B47-AFCC-6F30F3365CA0}">
      <dgm:prSet/>
      <dgm:spPr/>
      <dgm:t>
        <a:bodyPr/>
        <a:lstStyle/>
        <a:p>
          <a:endParaRPr lang="sv-SE"/>
        </a:p>
      </dgm:t>
    </dgm:pt>
    <dgm:pt modelId="{905A29D8-4C1E-994A-9E2C-890F7535D883}" type="pres">
      <dgm:prSet presAssocID="{C8D7D98E-71ED-0B4D-B01E-3AF334DD77CE}" presName="composite" presStyleCnt="0">
        <dgm:presLayoutVars>
          <dgm:chMax val="3"/>
          <dgm:animLvl val="lvl"/>
          <dgm:resizeHandles val="exact"/>
        </dgm:presLayoutVars>
      </dgm:prSet>
      <dgm:spPr/>
    </dgm:pt>
    <dgm:pt modelId="{A446D51E-A80A-214B-A378-D35691152663}" type="pres">
      <dgm:prSet presAssocID="{8E7DB551-24E5-264B-9EE3-A137DBD7CB3D}" presName="gear1" presStyleLbl="node1" presStyleIdx="0" presStyleCnt="3">
        <dgm:presLayoutVars>
          <dgm:chMax val="1"/>
          <dgm:bulletEnabled val="1"/>
        </dgm:presLayoutVars>
      </dgm:prSet>
      <dgm:spPr/>
    </dgm:pt>
    <dgm:pt modelId="{E2F5999E-9D8A-DF48-BD02-529BA3F2F688}" type="pres">
      <dgm:prSet presAssocID="{8E7DB551-24E5-264B-9EE3-A137DBD7CB3D}" presName="gear1srcNode" presStyleLbl="node1" presStyleIdx="0" presStyleCnt="3"/>
      <dgm:spPr/>
    </dgm:pt>
    <dgm:pt modelId="{235D5EA2-5ABF-5D45-8C8F-3D7712B6732E}" type="pres">
      <dgm:prSet presAssocID="{8E7DB551-24E5-264B-9EE3-A137DBD7CB3D}" presName="gear1dstNode" presStyleLbl="node1" presStyleIdx="0" presStyleCnt="3"/>
      <dgm:spPr/>
    </dgm:pt>
    <dgm:pt modelId="{42E4849A-14B3-6541-9EA4-7BA78F4F9675}" type="pres">
      <dgm:prSet presAssocID="{77AC0815-F0D8-4641-B819-A3EBDFB20DBA}" presName="gear2" presStyleLbl="node1" presStyleIdx="1" presStyleCnt="3">
        <dgm:presLayoutVars>
          <dgm:chMax val="1"/>
          <dgm:bulletEnabled val="1"/>
        </dgm:presLayoutVars>
      </dgm:prSet>
      <dgm:spPr/>
    </dgm:pt>
    <dgm:pt modelId="{BF8FEC18-7B8E-2640-A6F6-6E95EB72B6BB}" type="pres">
      <dgm:prSet presAssocID="{77AC0815-F0D8-4641-B819-A3EBDFB20DBA}" presName="gear2srcNode" presStyleLbl="node1" presStyleIdx="1" presStyleCnt="3"/>
      <dgm:spPr/>
    </dgm:pt>
    <dgm:pt modelId="{9D580553-8214-504F-9733-5BFD3AE616C5}" type="pres">
      <dgm:prSet presAssocID="{77AC0815-F0D8-4641-B819-A3EBDFB20DBA}" presName="gear2dstNode" presStyleLbl="node1" presStyleIdx="1" presStyleCnt="3"/>
      <dgm:spPr/>
    </dgm:pt>
    <dgm:pt modelId="{ACBDD050-4E8D-ED4C-9A45-38442E3FB126}" type="pres">
      <dgm:prSet presAssocID="{89B424CD-A773-B949-8EF8-C6D2473D7010}" presName="gear3" presStyleLbl="node1" presStyleIdx="2" presStyleCnt="3"/>
      <dgm:spPr/>
    </dgm:pt>
    <dgm:pt modelId="{6FF7C1AF-6A97-7140-80C1-345702672A7F}" type="pres">
      <dgm:prSet presAssocID="{89B424CD-A773-B949-8EF8-C6D2473D7010}" presName="gear3tx" presStyleLbl="node1" presStyleIdx="2" presStyleCnt="3">
        <dgm:presLayoutVars>
          <dgm:chMax val="1"/>
          <dgm:bulletEnabled val="1"/>
        </dgm:presLayoutVars>
      </dgm:prSet>
      <dgm:spPr/>
    </dgm:pt>
    <dgm:pt modelId="{3DD22CC7-D431-E341-AB34-8E3B95B3F217}" type="pres">
      <dgm:prSet presAssocID="{89B424CD-A773-B949-8EF8-C6D2473D7010}" presName="gear3srcNode" presStyleLbl="node1" presStyleIdx="2" presStyleCnt="3"/>
      <dgm:spPr/>
    </dgm:pt>
    <dgm:pt modelId="{6D4E243B-6EF1-CA4C-AF8B-6B2679FABAEC}" type="pres">
      <dgm:prSet presAssocID="{89B424CD-A773-B949-8EF8-C6D2473D7010}" presName="gear3dstNode" presStyleLbl="node1" presStyleIdx="2" presStyleCnt="3"/>
      <dgm:spPr/>
    </dgm:pt>
    <dgm:pt modelId="{98D3DA69-F2C6-6D42-A666-DDBDA8B68E87}" type="pres">
      <dgm:prSet presAssocID="{89B424CD-A773-B949-8EF8-C6D2473D7010}" presName="gear3ch" presStyleLbl="fgAcc1" presStyleIdx="0" presStyleCnt="1" custScaleX="99936" custScaleY="73927" custLinFactNeighborX="23556" custLinFactNeighborY="4559">
        <dgm:presLayoutVars>
          <dgm:chMax val="0"/>
          <dgm:bulletEnabled val="1"/>
        </dgm:presLayoutVars>
      </dgm:prSet>
      <dgm:spPr/>
    </dgm:pt>
    <dgm:pt modelId="{72FEFEEF-2082-5C49-92C6-CB3C998D6162}" type="pres">
      <dgm:prSet presAssocID="{D2124AE6-88A0-7C43-9396-CB999D477717}" presName="connector1" presStyleLbl="sibTrans2D1" presStyleIdx="0" presStyleCnt="3"/>
      <dgm:spPr/>
    </dgm:pt>
    <dgm:pt modelId="{4498C514-1AF0-6849-927A-F97B07E02D5D}" type="pres">
      <dgm:prSet presAssocID="{8405CDB7-3636-3C4D-9C2E-DF021501B457}" presName="connector2" presStyleLbl="sibTrans2D1" presStyleIdx="1" presStyleCnt="3"/>
      <dgm:spPr/>
    </dgm:pt>
    <dgm:pt modelId="{F4A30290-BE82-B948-AD31-3D58B74AD98C}" type="pres">
      <dgm:prSet presAssocID="{714391AF-D67F-2C48-871B-4466B4F38905}" presName="connector3" presStyleLbl="sibTrans2D1" presStyleIdx="2" presStyleCnt="3"/>
      <dgm:spPr/>
    </dgm:pt>
  </dgm:ptLst>
  <dgm:cxnLst>
    <dgm:cxn modelId="{D92BBF07-D41F-CC4B-AEA2-9959479F7072}" srcId="{89B424CD-A773-B949-8EF8-C6D2473D7010}" destId="{C38890F4-10A3-294B-9F28-F5F430E06C94}" srcOrd="1" destOrd="0" parTransId="{BECC0387-DC2A-6A46-9E1D-2691A9B751DF}" sibTransId="{8061F5B1-2E4F-9E42-829F-5E7FDC8EAC4D}"/>
    <dgm:cxn modelId="{1044EA09-7645-2C49-9298-82F9D87B5D74}" type="presOf" srcId="{8E7DB551-24E5-264B-9EE3-A137DBD7CB3D}" destId="{A446D51E-A80A-214B-A378-D35691152663}" srcOrd="0" destOrd="0" presId="urn:microsoft.com/office/officeart/2005/8/layout/gear1"/>
    <dgm:cxn modelId="{0EBFDE2B-1380-9F43-8BB8-4AE6CCDAC302}" type="presOf" srcId="{89B424CD-A773-B949-8EF8-C6D2473D7010}" destId="{ACBDD050-4E8D-ED4C-9A45-38442E3FB126}" srcOrd="0" destOrd="0" presId="urn:microsoft.com/office/officeart/2005/8/layout/gear1"/>
    <dgm:cxn modelId="{17EBE45D-365D-0E49-87A1-4AE8FF92BB87}" type="presOf" srcId="{77AC0815-F0D8-4641-B819-A3EBDFB20DBA}" destId="{42E4849A-14B3-6541-9EA4-7BA78F4F9675}" srcOrd="0" destOrd="0" presId="urn:microsoft.com/office/officeart/2005/8/layout/gear1"/>
    <dgm:cxn modelId="{6E0CC161-98D9-5944-8A52-8547818E7155}" srcId="{C8D7D98E-71ED-0B4D-B01E-3AF334DD77CE}" destId="{8E7DB551-24E5-264B-9EE3-A137DBD7CB3D}" srcOrd="0" destOrd="0" parTransId="{ECB90EC0-6EC6-C645-B148-984FDD4D9C3D}" sibTransId="{D2124AE6-88A0-7C43-9396-CB999D477717}"/>
    <dgm:cxn modelId="{08E65F6B-3BE7-194D-9886-05AC7AC1109F}" srcId="{89B424CD-A773-B949-8EF8-C6D2473D7010}" destId="{D77AC185-D874-8242-8646-3EB7D7BE30C2}" srcOrd="0" destOrd="0" parTransId="{2AF2E14D-57A8-BE4B-BC38-22FF7D316978}" sibTransId="{52E7AB12-C2EA-CF4B-B606-E679B9846BF9}"/>
    <dgm:cxn modelId="{4EF3B455-2E8E-FE4B-A071-8B330EA8224A}" type="presOf" srcId="{D77AC185-D874-8242-8646-3EB7D7BE30C2}" destId="{98D3DA69-F2C6-6D42-A666-DDBDA8B68E87}" srcOrd="0" destOrd="0" presId="urn:microsoft.com/office/officeart/2005/8/layout/gear1"/>
    <dgm:cxn modelId="{568AC476-5E21-BE44-9F19-6C8CDB7EA18C}" type="presOf" srcId="{714391AF-D67F-2C48-871B-4466B4F38905}" destId="{F4A30290-BE82-B948-AD31-3D58B74AD98C}" srcOrd="0" destOrd="0" presId="urn:microsoft.com/office/officeart/2005/8/layout/gear1"/>
    <dgm:cxn modelId="{1E2EAB7A-9DFA-654D-B514-C218AE1C5EB9}" type="presOf" srcId="{89B424CD-A773-B949-8EF8-C6D2473D7010}" destId="{6FF7C1AF-6A97-7140-80C1-345702672A7F}" srcOrd="1" destOrd="0" presId="urn:microsoft.com/office/officeart/2005/8/layout/gear1"/>
    <dgm:cxn modelId="{0ECCBC7B-4F48-1A47-92EE-9346FC61107A}" type="presOf" srcId="{8E7DB551-24E5-264B-9EE3-A137DBD7CB3D}" destId="{235D5EA2-5ABF-5D45-8C8F-3D7712B6732E}" srcOrd="2" destOrd="0" presId="urn:microsoft.com/office/officeart/2005/8/layout/gear1"/>
    <dgm:cxn modelId="{9B41247C-5A7A-CA4C-98B8-C25B5C028289}" type="presOf" srcId="{8E7DB551-24E5-264B-9EE3-A137DBD7CB3D}" destId="{E2F5999E-9D8A-DF48-BD02-529BA3F2F688}" srcOrd="1" destOrd="0" presId="urn:microsoft.com/office/officeart/2005/8/layout/gear1"/>
    <dgm:cxn modelId="{66E59898-8D4E-EE4B-8429-3D9EB2BC8B8E}" type="presOf" srcId="{89B424CD-A773-B949-8EF8-C6D2473D7010}" destId="{3DD22CC7-D431-E341-AB34-8E3B95B3F217}" srcOrd="2" destOrd="0" presId="urn:microsoft.com/office/officeart/2005/8/layout/gear1"/>
    <dgm:cxn modelId="{FFD3F79C-4634-9B47-AFCC-6F30F3365CA0}" srcId="{C8D7D98E-71ED-0B4D-B01E-3AF334DD77CE}" destId="{89B424CD-A773-B949-8EF8-C6D2473D7010}" srcOrd="2" destOrd="0" parTransId="{C8B955C3-DE09-504D-84E1-6D96BC554774}" sibTransId="{714391AF-D67F-2C48-871B-4466B4F38905}"/>
    <dgm:cxn modelId="{C22B2EA5-ADD1-D741-937E-78945E47576F}" type="presOf" srcId="{C8D7D98E-71ED-0B4D-B01E-3AF334DD77CE}" destId="{905A29D8-4C1E-994A-9E2C-890F7535D883}" srcOrd="0" destOrd="0" presId="urn:microsoft.com/office/officeart/2005/8/layout/gear1"/>
    <dgm:cxn modelId="{C499FCA8-6E0E-4347-AF84-34ED4D1BC4C9}" type="presOf" srcId="{89B424CD-A773-B949-8EF8-C6D2473D7010}" destId="{6D4E243B-6EF1-CA4C-AF8B-6B2679FABAEC}" srcOrd="3" destOrd="0" presId="urn:microsoft.com/office/officeart/2005/8/layout/gear1"/>
    <dgm:cxn modelId="{287CDCAD-A401-C247-9A43-B7065D2FA94B}" type="presOf" srcId="{77AC0815-F0D8-4641-B819-A3EBDFB20DBA}" destId="{BF8FEC18-7B8E-2640-A6F6-6E95EB72B6BB}" srcOrd="1" destOrd="0" presId="urn:microsoft.com/office/officeart/2005/8/layout/gear1"/>
    <dgm:cxn modelId="{F9053CD3-5B36-1D4F-B7ED-A70ECC9E0714}" type="presOf" srcId="{8405CDB7-3636-3C4D-9C2E-DF021501B457}" destId="{4498C514-1AF0-6849-927A-F97B07E02D5D}" srcOrd="0" destOrd="0" presId="urn:microsoft.com/office/officeart/2005/8/layout/gear1"/>
    <dgm:cxn modelId="{51CEC1DF-5BB8-D442-9C39-19288C33B66C}" type="presOf" srcId="{C38890F4-10A3-294B-9F28-F5F430E06C94}" destId="{98D3DA69-F2C6-6D42-A666-DDBDA8B68E87}" srcOrd="0" destOrd="1" presId="urn:microsoft.com/office/officeart/2005/8/layout/gear1"/>
    <dgm:cxn modelId="{D90433EF-88D1-5449-8FAC-7281A52402CE}" type="presOf" srcId="{77AC0815-F0D8-4641-B819-A3EBDFB20DBA}" destId="{9D580553-8214-504F-9733-5BFD3AE616C5}" srcOrd="2" destOrd="0" presId="urn:microsoft.com/office/officeart/2005/8/layout/gear1"/>
    <dgm:cxn modelId="{754D60F2-1D81-1A44-BD90-365F5D2B44DB}" srcId="{C8D7D98E-71ED-0B4D-B01E-3AF334DD77CE}" destId="{77AC0815-F0D8-4641-B819-A3EBDFB20DBA}" srcOrd="1" destOrd="0" parTransId="{D839D670-7B0A-9144-8C44-A9D81B3890C0}" sibTransId="{8405CDB7-3636-3C4D-9C2E-DF021501B457}"/>
    <dgm:cxn modelId="{14A667F5-E604-7C42-B0D5-14C2EEC62960}" type="presOf" srcId="{D2124AE6-88A0-7C43-9396-CB999D477717}" destId="{72FEFEEF-2082-5C49-92C6-CB3C998D6162}" srcOrd="0" destOrd="0" presId="urn:microsoft.com/office/officeart/2005/8/layout/gear1"/>
    <dgm:cxn modelId="{D658B536-12B7-D748-A468-4F7D6D11A32C}" type="presParOf" srcId="{905A29D8-4C1E-994A-9E2C-890F7535D883}" destId="{A446D51E-A80A-214B-A378-D35691152663}" srcOrd="0" destOrd="0" presId="urn:microsoft.com/office/officeart/2005/8/layout/gear1"/>
    <dgm:cxn modelId="{9A92D9F7-B6EB-F742-85BA-970EEA737AAF}" type="presParOf" srcId="{905A29D8-4C1E-994A-9E2C-890F7535D883}" destId="{E2F5999E-9D8A-DF48-BD02-529BA3F2F688}" srcOrd="1" destOrd="0" presId="urn:microsoft.com/office/officeart/2005/8/layout/gear1"/>
    <dgm:cxn modelId="{414B281A-9EFF-1749-A7D5-47B592C96388}" type="presParOf" srcId="{905A29D8-4C1E-994A-9E2C-890F7535D883}" destId="{235D5EA2-5ABF-5D45-8C8F-3D7712B6732E}" srcOrd="2" destOrd="0" presId="urn:microsoft.com/office/officeart/2005/8/layout/gear1"/>
    <dgm:cxn modelId="{C4005DC7-05A0-C349-9DCB-B7819922C8A7}" type="presParOf" srcId="{905A29D8-4C1E-994A-9E2C-890F7535D883}" destId="{42E4849A-14B3-6541-9EA4-7BA78F4F9675}" srcOrd="3" destOrd="0" presId="urn:microsoft.com/office/officeart/2005/8/layout/gear1"/>
    <dgm:cxn modelId="{9E6ABEAB-7C91-E34E-940F-E06D5871491F}" type="presParOf" srcId="{905A29D8-4C1E-994A-9E2C-890F7535D883}" destId="{BF8FEC18-7B8E-2640-A6F6-6E95EB72B6BB}" srcOrd="4" destOrd="0" presId="urn:microsoft.com/office/officeart/2005/8/layout/gear1"/>
    <dgm:cxn modelId="{64752D55-3434-0E4D-8441-0FBE6ED8575D}" type="presParOf" srcId="{905A29D8-4C1E-994A-9E2C-890F7535D883}" destId="{9D580553-8214-504F-9733-5BFD3AE616C5}" srcOrd="5" destOrd="0" presId="urn:microsoft.com/office/officeart/2005/8/layout/gear1"/>
    <dgm:cxn modelId="{5952640D-2CF4-E84D-93D6-ED3E353A80B2}" type="presParOf" srcId="{905A29D8-4C1E-994A-9E2C-890F7535D883}" destId="{ACBDD050-4E8D-ED4C-9A45-38442E3FB126}" srcOrd="6" destOrd="0" presId="urn:microsoft.com/office/officeart/2005/8/layout/gear1"/>
    <dgm:cxn modelId="{ABF9F350-2EA6-2B40-86BB-B22BEB1217C9}" type="presParOf" srcId="{905A29D8-4C1E-994A-9E2C-890F7535D883}" destId="{6FF7C1AF-6A97-7140-80C1-345702672A7F}" srcOrd="7" destOrd="0" presId="urn:microsoft.com/office/officeart/2005/8/layout/gear1"/>
    <dgm:cxn modelId="{073D28A0-2211-7347-B622-C7337E8B0152}" type="presParOf" srcId="{905A29D8-4C1E-994A-9E2C-890F7535D883}" destId="{3DD22CC7-D431-E341-AB34-8E3B95B3F217}" srcOrd="8" destOrd="0" presId="urn:microsoft.com/office/officeart/2005/8/layout/gear1"/>
    <dgm:cxn modelId="{B524CF3F-E798-8843-8749-E665C2708E24}" type="presParOf" srcId="{905A29D8-4C1E-994A-9E2C-890F7535D883}" destId="{6D4E243B-6EF1-CA4C-AF8B-6B2679FABAEC}" srcOrd="9" destOrd="0" presId="urn:microsoft.com/office/officeart/2005/8/layout/gear1"/>
    <dgm:cxn modelId="{E81D4FD1-C2EA-4F4C-8175-6B74F743C244}" type="presParOf" srcId="{905A29D8-4C1E-994A-9E2C-890F7535D883}" destId="{98D3DA69-F2C6-6D42-A666-DDBDA8B68E87}" srcOrd="10" destOrd="0" presId="urn:microsoft.com/office/officeart/2005/8/layout/gear1"/>
    <dgm:cxn modelId="{F5BF78FF-4BDA-2D49-BD23-C54E1E73161B}" type="presParOf" srcId="{905A29D8-4C1E-994A-9E2C-890F7535D883}" destId="{72FEFEEF-2082-5C49-92C6-CB3C998D6162}" srcOrd="11" destOrd="0" presId="urn:microsoft.com/office/officeart/2005/8/layout/gear1"/>
    <dgm:cxn modelId="{9B95C80A-3453-4D4C-9245-E84E55470ED5}" type="presParOf" srcId="{905A29D8-4C1E-994A-9E2C-890F7535D883}" destId="{4498C514-1AF0-6849-927A-F97B07E02D5D}" srcOrd="12" destOrd="0" presId="urn:microsoft.com/office/officeart/2005/8/layout/gear1"/>
    <dgm:cxn modelId="{02C99C2B-F5AB-B44D-9504-7DEC0CDA37E3}" type="presParOf" srcId="{905A29D8-4C1E-994A-9E2C-890F7535D883}" destId="{F4A30290-BE82-B948-AD31-3D58B74AD98C}" srcOrd="13"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7231A3-AFFC-4B65-8915-AB26BC498182}">
      <dsp:nvSpPr>
        <dsp:cNvPr id="0" name=""/>
        <dsp:cNvSpPr/>
      </dsp:nvSpPr>
      <dsp:spPr>
        <a:xfrm>
          <a:off x="0" y="1823"/>
          <a:ext cx="6300788" cy="92399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200882-63EB-4B98-B5B1-75F876217635}">
      <dsp:nvSpPr>
        <dsp:cNvPr id="0" name=""/>
        <dsp:cNvSpPr/>
      </dsp:nvSpPr>
      <dsp:spPr>
        <a:xfrm>
          <a:off x="279507" y="209721"/>
          <a:ext cx="508195" cy="5081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9D6A5F-5339-4620-844C-3156159145D5}">
      <dsp:nvSpPr>
        <dsp:cNvPr id="0" name=""/>
        <dsp:cNvSpPr/>
      </dsp:nvSpPr>
      <dsp:spPr>
        <a:xfrm>
          <a:off x="1067211" y="1823"/>
          <a:ext cx="5233576" cy="923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789" tIns="97789" rIns="97789" bIns="97789" numCol="1" spcCol="1270" anchor="ctr" anchorCtr="0">
          <a:noAutofit/>
        </a:bodyPr>
        <a:lstStyle/>
        <a:p>
          <a:pPr marL="0" lvl="0" indent="0" algn="l" defTabSz="711200">
            <a:lnSpc>
              <a:spcPct val="90000"/>
            </a:lnSpc>
            <a:spcBef>
              <a:spcPct val="0"/>
            </a:spcBef>
            <a:spcAft>
              <a:spcPct val="35000"/>
            </a:spcAft>
            <a:buNone/>
          </a:pPr>
          <a:r>
            <a:rPr lang="en-US" sz="1600" kern="1200" dirty="0" err="1"/>
            <a:t>Styrelsen</a:t>
          </a:r>
          <a:r>
            <a:rPr lang="en-US" sz="1600" kern="1200"/>
            <a:t> tog 2021 </a:t>
          </a:r>
          <a:r>
            <a:rPr lang="en-US" sz="1600" kern="1200" err="1"/>
            <a:t>initiativ</a:t>
          </a:r>
          <a:r>
            <a:rPr lang="en-US" sz="1600" kern="1200"/>
            <a:t> till </a:t>
          </a:r>
          <a:r>
            <a:rPr lang="en-US" sz="1600" kern="1200" err="1"/>
            <a:t>att</a:t>
          </a:r>
          <a:r>
            <a:rPr lang="en-US" sz="1600" kern="1200"/>
            <a:t> se </a:t>
          </a:r>
          <a:r>
            <a:rPr lang="en-US" sz="1600" kern="1200" err="1"/>
            <a:t>över</a:t>
          </a:r>
          <a:r>
            <a:rPr lang="en-US" sz="1600" kern="1200"/>
            <a:t> </a:t>
          </a:r>
          <a:r>
            <a:rPr lang="en-US" sz="1600" kern="1200" err="1"/>
            <a:t>vår</a:t>
          </a:r>
          <a:r>
            <a:rPr lang="en-US" sz="1600" kern="1200"/>
            <a:t> </a:t>
          </a:r>
          <a:r>
            <a:rPr lang="en-US" sz="1600" kern="1200" err="1"/>
            <a:t>distriktsorganisation</a:t>
          </a:r>
          <a:r>
            <a:rPr lang="en-US" sz="1600" kern="1200"/>
            <a:t> </a:t>
          </a:r>
          <a:r>
            <a:rPr lang="en-US" sz="1600" kern="1200" err="1"/>
            <a:t>och</a:t>
          </a:r>
          <a:r>
            <a:rPr lang="en-US" sz="1600" kern="1200"/>
            <a:t> </a:t>
          </a:r>
          <a:r>
            <a:rPr lang="en-US" sz="1600" kern="1200" err="1"/>
            <a:t>tillsatte</a:t>
          </a:r>
          <a:r>
            <a:rPr lang="en-US" sz="1600" kern="1200"/>
            <a:t> </a:t>
          </a:r>
          <a:r>
            <a:rPr lang="en-US" sz="1600" kern="1200" err="1"/>
            <a:t>en</a:t>
          </a:r>
          <a:r>
            <a:rPr lang="en-US" sz="1600" kern="1200"/>
            <a:t> </a:t>
          </a:r>
          <a:r>
            <a:rPr lang="en-US" sz="1600" kern="1200" err="1"/>
            <a:t>utredning</a:t>
          </a:r>
          <a:r>
            <a:rPr lang="en-US" sz="1600" kern="1200"/>
            <a:t> </a:t>
          </a:r>
          <a:r>
            <a:rPr lang="en-US" sz="1600" kern="1200" err="1"/>
            <a:t>som</a:t>
          </a:r>
          <a:r>
            <a:rPr lang="en-US" sz="1600" kern="1200"/>
            <a:t> </a:t>
          </a:r>
          <a:r>
            <a:rPr lang="en-US" sz="1600" kern="1200" err="1"/>
            <a:t>redovisades</a:t>
          </a:r>
          <a:r>
            <a:rPr lang="en-US" sz="1600" kern="1200"/>
            <a:t> vid </a:t>
          </a:r>
          <a:r>
            <a:rPr lang="en-US" sz="1600" kern="1200" err="1"/>
            <a:t>Seglardagen</a:t>
          </a:r>
          <a:r>
            <a:rPr lang="en-US" sz="1600" kern="1200"/>
            <a:t> 2023</a:t>
          </a:r>
        </a:p>
      </dsp:txBody>
      <dsp:txXfrm>
        <a:off x="1067211" y="1823"/>
        <a:ext cx="5233576" cy="923992"/>
      </dsp:txXfrm>
    </dsp:sp>
    <dsp:sp modelId="{A9265736-6E73-4404-A342-73166D0BE998}">
      <dsp:nvSpPr>
        <dsp:cNvPr id="0" name=""/>
        <dsp:cNvSpPr/>
      </dsp:nvSpPr>
      <dsp:spPr>
        <a:xfrm>
          <a:off x="0" y="1156813"/>
          <a:ext cx="6300788" cy="92399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EE2B4E-5D6B-45BF-BEBA-FD57EE54444D}">
      <dsp:nvSpPr>
        <dsp:cNvPr id="0" name=""/>
        <dsp:cNvSpPr/>
      </dsp:nvSpPr>
      <dsp:spPr>
        <a:xfrm>
          <a:off x="279507" y="1364712"/>
          <a:ext cx="508195" cy="5081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28709F-AFEA-4ECF-B83F-7CE457CD5E2B}">
      <dsp:nvSpPr>
        <dsp:cNvPr id="0" name=""/>
        <dsp:cNvSpPr/>
      </dsp:nvSpPr>
      <dsp:spPr>
        <a:xfrm>
          <a:off x="1067211" y="1156813"/>
          <a:ext cx="5233576" cy="923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789" tIns="97789" rIns="97789" bIns="97789" numCol="1" spcCol="1270" anchor="ctr" anchorCtr="0">
          <a:noAutofit/>
        </a:bodyPr>
        <a:lstStyle/>
        <a:p>
          <a:pPr marL="0" lvl="0" indent="0" algn="l" defTabSz="711200">
            <a:lnSpc>
              <a:spcPct val="90000"/>
            </a:lnSpc>
            <a:spcBef>
              <a:spcPct val="0"/>
            </a:spcBef>
            <a:spcAft>
              <a:spcPct val="35000"/>
            </a:spcAft>
            <a:buNone/>
          </a:pPr>
          <a:r>
            <a:rPr lang="en-US" sz="1600" kern="1200"/>
            <a:t>2023 </a:t>
          </a:r>
          <a:r>
            <a:rPr lang="en-US" sz="1600" kern="1200" err="1"/>
            <a:t>beslutade</a:t>
          </a:r>
          <a:r>
            <a:rPr lang="en-US" sz="1600" kern="1200"/>
            <a:t> </a:t>
          </a:r>
          <a:r>
            <a:rPr lang="en-US" sz="1600" kern="1200" err="1"/>
            <a:t>Seglardagen</a:t>
          </a:r>
          <a:r>
            <a:rPr lang="en-US" sz="1600" kern="1200"/>
            <a:t> </a:t>
          </a:r>
          <a:r>
            <a:rPr lang="en-US" sz="1600" kern="1200" err="1"/>
            <a:t>även</a:t>
          </a:r>
          <a:r>
            <a:rPr lang="en-US" sz="1600" kern="1200"/>
            <a:t> </a:t>
          </a:r>
          <a:r>
            <a:rPr lang="en-US" sz="1600" kern="1200" err="1"/>
            <a:t>att</a:t>
          </a:r>
          <a:r>
            <a:rPr lang="en-US" sz="1600" kern="1200"/>
            <a:t> se </a:t>
          </a:r>
          <a:r>
            <a:rPr lang="en-US" sz="1600" kern="1200" err="1"/>
            <a:t>över</a:t>
          </a:r>
          <a:r>
            <a:rPr lang="en-US" sz="1600" kern="1200"/>
            <a:t> </a:t>
          </a:r>
          <a:r>
            <a:rPr lang="en-US" sz="1600" kern="1200" err="1"/>
            <a:t>klassförbundsstrukturen</a:t>
          </a:r>
          <a:r>
            <a:rPr lang="en-US" sz="1600" kern="1200"/>
            <a:t>. </a:t>
          </a:r>
        </a:p>
      </dsp:txBody>
      <dsp:txXfrm>
        <a:off x="1067211" y="1156813"/>
        <a:ext cx="5233576" cy="923992"/>
      </dsp:txXfrm>
    </dsp:sp>
    <dsp:sp modelId="{F9576943-FE36-45D4-A886-06F30AB7120A}">
      <dsp:nvSpPr>
        <dsp:cNvPr id="0" name=""/>
        <dsp:cNvSpPr/>
      </dsp:nvSpPr>
      <dsp:spPr>
        <a:xfrm>
          <a:off x="0" y="2311804"/>
          <a:ext cx="6300788" cy="92399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F7B6B2-DA5B-4815-8786-E2C82B3DEDB5}">
      <dsp:nvSpPr>
        <dsp:cNvPr id="0" name=""/>
        <dsp:cNvSpPr/>
      </dsp:nvSpPr>
      <dsp:spPr>
        <a:xfrm>
          <a:off x="279507" y="2519702"/>
          <a:ext cx="508195" cy="5081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5EAB87-73FD-4AC5-9FC8-001F240DC98B}">
      <dsp:nvSpPr>
        <dsp:cNvPr id="0" name=""/>
        <dsp:cNvSpPr/>
      </dsp:nvSpPr>
      <dsp:spPr>
        <a:xfrm>
          <a:off x="1067211" y="2311804"/>
          <a:ext cx="5233576" cy="923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789" tIns="97789" rIns="97789" bIns="97789" numCol="1" spcCol="1270" anchor="ctr" anchorCtr="0">
          <a:noAutofit/>
        </a:bodyPr>
        <a:lstStyle/>
        <a:p>
          <a:pPr marL="0" lvl="0" indent="0" algn="l" defTabSz="711200">
            <a:lnSpc>
              <a:spcPct val="90000"/>
            </a:lnSpc>
            <a:spcBef>
              <a:spcPct val="0"/>
            </a:spcBef>
            <a:spcAft>
              <a:spcPct val="35000"/>
            </a:spcAft>
            <a:buNone/>
          </a:pPr>
          <a:r>
            <a:rPr lang="en-US" sz="1600" kern="1200" err="1"/>
            <a:t>Ett</a:t>
          </a:r>
          <a:r>
            <a:rPr lang="en-US" sz="1600" kern="1200"/>
            <a:t> </a:t>
          </a:r>
          <a:r>
            <a:rPr lang="en-US" sz="1600" kern="1200" err="1"/>
            <a:t>första</a:t>
          </a:r>
          <a:r>
            <a:rPr lang="en-US" sz="1600" kern="1200"/>
            <a:t> </a:t>
          </a:r>
          <a:r>
            <a:rPr lang="en-US" sz="1600" kern="1200" err="1"/>
            <a:t>förslag</a:t>
          </a:r>
          <a:r>
            <a:rPr lang="en-US" sz="1600" kern="1200"/>
            <a:t> till </a:t>
          </a:r>
          <a:r>
            <a:rPr lang="en-US" sz="1600" kern="1200" err="1"/>
            <a:t>struktur</a:t>
          </a:r>
          <a:r>
            <a:rPr lang="en-US" sz="1600" kern="1200"/>
            <a:t> </a:t>
          </a:r>
          <a:r>
            <a:rPr lang="en-US" sz="1600" kern="1200" err="1"/>
            <a:t>förändring</a:t>
          </a:r>
          <a:r>
            <a:rPr lang="en-US" sz="1600" kern="1200"/>
            <a:t> </a:t>
          </a:r>
          <a:r>
            <a:rPr lang="en-US" sz="1600" kern="1200" err="1"/>
            <a:t>presenterades</a:t>
          </a:r>
          <a:r>
            <a:rPr lang="en-US" sz="1600" kern="1200"/>
            <a:t> vid Extra </a:t>
          </a:r>
          <a:r>
            <a:rPr lang="en-US" sz="1600" kern="1200" err="1"/>
            <a:t>seglardagen</a:t>
          </a:r>
          <a:r>
            <a:rPr lang="en-US" sz="1600" kern="1200"/>
            <a:t> 2023 men </a:t>
          </a:r>
          <a:r>
            <a:rPr lang="en-US" sz="1600" kern="1200" err="1"/>
            <a:t>vann</a:t>
          </a:r>
          <a:r>
            <a:rPr lang="en-US" sz="1600" kern="1200"/>
            <a:t> </a:t>
          </a:r>
          <a:r>
            <a:rPr lang="en-US" sz="1600" kern="1200" err="1"/>
            <a:t>inte</a:t>
          </a:r>
          <a:r>
            <a:rPr lang="en-US" sz="1600" kern="1200"/>
            <a:t> </a:t>
          </a:r>
          <a:r>
            <a:rPr lang="en-US" sz="1600" kern="1200" err="1"/>
            <a:t>gillande</a:t>
          </a:r>
          <a:r>
            <a:rPr lang="en-US" sz="1600" kern="1200"/>
            <a:t>. </a:t>
          </a:r>
        </a:p>
      </dsp:txBody>
      <dsp:txXfrm>
        <a:off x="1067211" y="2311804"/>
        <a:ext cx="5233576" cy="923992"/>
      </dsp:txXfrm>
    </dsp:sp>
    <dsp:sp modelId="{CF0C461F-BBAA-442D-8236-8A3CA0EBCF16}">
      <dsp:nvSpPr>
        <dsp:cNvPr id="0" name=""/>
        <dsp:cNvSpPr/>
      </dsp:nvSpPr>
      <dsp:spPr>
        <a:xfrm>
          <a:off x="0" y="3466795"/>
          <a:ext cx="6300788" cy="92399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B5F66B-7F38-4389-9841-93B0880532F7}">
      <dsp:nvSpPr>
        <dsp:cNvPr id="0" name=""/>
        <dsp:cNvSpPr/>
      </dsp:nvSpPr>
      <dsp:spPr>
        <a:xfrm>
          <a:off x="279507" y="3674693"/>
          <a:ext cx="508195" cy="50819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918899-9B17-42C0-ACB2-24C9CFD0E888}">
      <dsp:nvSpPr>
        <dsp:cNvPr id="0" name=""/>
        <dsp:cNvSpPr/>
      </dsp:nvSpPr>
      <dsp:spPr>
        <a:xfrm>
          <a:off x="1067211" y="3466795"/>
          <a:ext cx="5233576" cy="923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789" tIns="97789" rIns="97789" bIns="97789" numCol="1" spcCol="1270" anchor="ctr" anchorCtr="0">
          <a:noAutofit/>
        </a:bodyPr>
        <a:lstStyle/>
        <a:p>
          <a:pPr marL="0" lvl="0" indent="0" algn="l" defTabSz="711200">
            <a:lnSpc>
              <a:spcPct val="90000"/>
            </a:lnSpc>
            <a:spcBef>
              <a:spcPct val="0"/>
            </a:spcBef>
            <a:spcAft>
              <a:spcPct val="35000"/>
            </a:spcAft>
            <a:buNone/>
          </a:pPr>
          <a:r>
            <a:rPr lang="en-US" sz="1600" kern="1200" dirty="0"/>
            <a:t>En bred </a:t>
          </a:r>
          <a:r>
            <a:rPr lang="en-US" sz="1600" kern="1200" dirty="0" err="1"/>
            <a:t>och</a:t>
          </a:r>
          <a:r>
            <a:rPr lang="en-US" sz="1600" kern="1200" dirty="0"/>
            <a:t> </a:t>
          </a:r>
          <a:r>
            <a:rPr lang="en-US" sz="1600" kern="1200" dirty="0" err="1"/>
            <a:t>sammanfattande</a:t>
          </a:r>
          <a:r>
            <a:rPr lang="en-US" sz="1600" kern="1200" dirty="0"/>
            <a:t> </a:t>
          </a:r>
          <a:r>
            <a:rPr lang="en-US" sz="1600" kern="1200" dirty="0" err="1"/>
            <a:t>diskussion</a:t>
          </a:r>
          <a:r>
            <a:rPr lang="en-US" sz="1600" kern="1200" dirty="0"/>
            <a:t> </a:t>
          </a:r>
          <a:r>
            <a:rPr lang="en-US" sz="1600" kern="1200" dirty="0" err="1"/>
            <a:t>genomfördes</a:t>
          </a:r>
          <a:r>
            <a:rPr lang="en-US" sz="1600" kern="1200" dirty="0"/>
            <a:t> </a:t>
          </a:r>
          <a:r>
            <a:rPr lang="en-US" sz="1600" kern="1200" dirty="0" err="1"/>
            <a:t>utifrån</a:t>
          </a:r>
          <a:r>
            <a:rPr lang="en-US" sz="1600" kern="1200" dirty="0"/>
            <a:t> </a:t>
          </a:r>
          <a:r>
            <a:rPr lang="en-US" sz="1600" kern="1200" dirty="0" err="1"/>
            <a:t>förslag</a:t>
          </a:r>
          <a:r>
            <a:rPr lang="en-US" sz="1600" kern="1200" dirty="0"/>
            <a:t> </a:t>
          </a:r>
          <a:r>
            <a:rPr lang="en-US" sz="1600" kern="1200" dirty="0" err="1"/>
            <a:t>som</a:t>
          </a:r>
          <a:r>
            <a:rPr lang="en-US" sz="1600" kern="1200" dirty="0"/>
            <a:t> </a:t>
          </a:r>
          <a:r>
            <a:rPr lang="en-US" sz="1600" kern="1200" dirty="0" err="1"/>
            <a:t>lämnats</a:t>
          </a:r>
          <a:r>
            <a:rPr lang="en-US" sz="1600" kern="1200" dirty="0"/>
            <a:t> av </a:t>
          </a:r>
          <a:r>
            <a:rPr lang="en-US" sz="1600" kern="1200" dirty="0" err="1"/>
            <a:t>både</a:t>
          </a:r>
          <a:r>
            <a:rPr lang="en-US" sz="1600" kern="1200" dirty="0"/>
            <a:t> </a:t>
          </a:r>
          <a:r>
            <a:rPr lang="en-US" sz="1600" kern="1200" dirty="0" err="1"/>
            <a:t>distrikts</a:t>
          </a:r>
          <a:r>
            <a:rPr lang="en-US" sz="1600" kern="1200" dirty="0"/>
            <a:t>- </a:t>
          </a:r>
          <a:r>
            <a:rPr lang="en-US" sz="1600" kern="1200" dirty="0" err="1"/>
            <a:t>och</a:t>
          </a:r>
          <a:r>
            <a:rPr lang="en-US" sz="1600" kern="1200" dirty="0"/>
            <a:t> </a:t>
          </a:r>
          <a:r>
            <a:rPr lang="en-US" sz="1600" kern="1200" dirty="0" err="1"/>
            <a:t>klassförbundsutredningen</a:t>
          </a:r>
          <a:r>
            <a:rPr lang="en-US" sz="1600" kern="1200" dirty="0"/>
            <a:t> vid </a:t>
          </a:r>
          <a:r>
            <a:rPr lang="en-US" sz="1600" kern="1200" dirty="0" err="1"/>
            <a:t>Seglardagen</a:t>
          </a:r>
          <a:r>
            <a:rPr lang="en-US" sz="1600" kern="1200" dirty="0"/>
            <a:t> 2024</a:t>
          </a:r>
        </a:p>
      </dsp:txBody>
      <dsp:txXfrm>
        <a:off x="1067211" y="3466795"/>
        <a:ext cx="5233576" cy="9239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46D51E-A80A-214B-A378-D35691152663}">
      <dsp:nvSpPr>
        <dsp:cNvPr id="0" name=""/>
        <dsp:cNvSpPr/>
      </dsp:nvSpPr>
      <dsp:spPr>
        <a:xfrm>
          <a:off x="2364957" y="1999038"/>
          <a:ext cx="2443268" cy="2443268"/>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sv-SE" sz="1800" kern="1200" dirty="0"/>
            <a:t>Seglardagen</a:t>
          </a:r>
          <a:br>
            <a:rPr lang="sv-SE" sz="800" kern="1200" dirty="0"/>
          </a:br>
          <a:r>
            <a:rPr lang="sv-SE" sz="1050" kern="1200" dirty="0"/>
            <a:t>Dag 1 Utskottsarbete</a:t>
          </a:r>
          <a:br>
            <a:rPr lang="sv-SE" sz="1050" kern="1200" dirty="0"/>
          </a:br>
          <a:r>
            <a:rPr lang="sv-SE" sz="1050" kern="1200" dirty="0"/>
            <a:t>Dag 2 Beslut</a:t>
          </a:r>
          <a:endParaRPr lang="sv-SE" sz="800" kern="1200" dirty="0"/>
        </a:p>
      </dsp:txBody>
      <dsp:txXfrm>
        <a:off x="2856163" y="2571362"/>
        <a:ext cx="1460856" cy="1255890"/>
      </dsp:txXfrm>
    </dsp:sp>
    <dsp:sp modelId="{42E4849A-14B3-6541-9EA4-7BA78F4F9675}">
      <dsp:nvSpPr>
        <dsp:cNvPr id="0" name=""/>
        <dsp:cNvSpPr/>
      </dsp:nvSpPr>
      <dsp:spPr>
        <a:xfrm>
          <a:off x="943418" y="1421538"/>
          <a:ext cx="1776922" cy="1776922"/>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sv-SE" sz="800" kern="1200" dirty="0"/>
            <a:t>Kommittéarbeten</a:t>
          </a:r>
        </a:p>
      </dsp:txBody>
      <dsp:txXfrm>
        <a:off x="1390763" y="1871587"/>
        <a:ext cx="882232" cy="876824"/>
      </dsp:txXfrm>
    </dsp:sp>
    <dsp:sp modelId="{ACBDD050-4E8D-ED4C-9A45-38442E3FB126}">
      <dsp:nvSpPr>
        <dsp:cNvPr id="0" name=""/>
        <dsp:cNvSpPr/>
      </dsp:nvSpPr>
      <dsp:spPr>
        <a:xfrm rot="20700000">
          <a:off x="1938677" y="195642"/>
          <a:ext cx="1741021" cy="1741021"/>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sv-SE" sz="900" kern="1200" dirty="0"/>
            <a:t>Ordförandemöten</a:t>
          </a:r>
        </a:p>
      </dsp:txBody>
      <dsp:txXfrm rot="-20700000">
        <a:off x="2320534" y="577499"/>
        <a:ext cx="977307" cy="977307"/>
      </dsp:txXfrm>
    </dsp:sp>
    <dsp:sp modelId="{98D3DA69-F2C6-6D42-A666-DDBDA8B68E87}">
      <dsp:nvSpPr>
        <dsp:cNvPr id="0" name=""/>
        <dsp:cNvSpPr/>
      </dsp:nvSpPr>
      <dsp:spPr>
        <a:xfrm>
          <a:off x="3620166" y="741645"/>
          <a:ext cx="1553812" cy="68965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444500">
            <a:lnSpc>
              <a:spcPct val="90000"/>
            </a:lnSpc>
            <a:spcBef>
              <a:spcPct val="0"/>
            </a:spcBef>
            <a:spcAft>
              <a:spcPct val="15000"/>
            </a:spcAft>
            <a:buChar char="•"/>
          </a:pPr>
          <a:r>
            <a:rPr lang="sv-SE" sz="1000" kern="1200" dirty="0"/>
            <a:t>Distrikt och klubbordförande</a:t>
          </a:r>
        </a:p>
        <a:p>
          <a:pPr marL="57150" lvl="1" indent="-57150" algn="l" defTabSz="444500">
            <a:lnSpc>
              <a:spcPct val="90000"/>
            </a:lnSpc>
            <a:spcBef>
              <a:spcPct val="0"/>
            </a:spcBef>
            <a:spcAft>
              <a:spcPct val="15000"/>
            </a:spcAft>
            <a:buChar char="•"/>
          </a:pPr>
          <a:r>
            <a:rPr lang="sv-SE" sz="1000" kern="1200" dirty="0" err="1"/>
            <a:t>Klassförbundskonferans</a:t>
          </a:r>
          <a:endParaRPr lang="sv-SE" sz="1000" kern="1200" dirty="0"/>
        </a:p>
      </dsp:txBody>
      <dsp:txXfrm>
        <a:off x="3640365" y="761844"/>
        <a:ext cx="1513414" cy="649255"/>
      </dsp:txXfrm>
    </dsp:sp>
    <dsp:sp modelId="{72FEFEEF-2082-5C49-92C6-CB3C998D6162}">
      <dsp:nvSpPr>
        <dsp:cNvPr id="0" name=""/>
        <dsp:cNvSpPr/>
      </dsp:nvSpPr>
      <dsp:spPr>
        <a:xfrm>
          <a:off x="2179814" y="1628800"/>
          <a:ext cx="3127384" cy="3127384"/>
        </a:xfrm>
        <a:prstGeom prst="circularArrow">
          <a:avLst>
            <a:gd name="adj1" fmla="val 4688"/>
            <a:gd name="adj2" fmla="val 299029"/>
            <a:gd name="adj3" fmla="val 2521815"/>
            <a:gd name="adj4" fmla="val 15849160"/>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498C514-1AF0-6849-927A-F97B07E02D5D}">
      <dsp:nvSpPr>
        <dsp:cNvPr id="0" name=""/>
        <dsp:cNvSpPr/>
      </dsp:nvSpPr>
      <dsp:spPr>
        <a:xfrm>
          <a:off x="628729" y="1027308"/>
          <a:ext cx="2272240" cy="227224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A30290-BE82-B948-AD31-3D58B74AD98C}">
      <dsp:nvSpPr>
        <dsp:cNvPr id="0" name=""/>
        <dsp:cNvSpPr/>
      </dsp:nvSpPr>
      <dsp:spPr>
        <a:xfrm>
          <a:off x="1535960" y="-186770"/>
          <a:ext cx="2449932" cy="2449932"/>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96ED4D-9974-4266-9636-7DF9434CB37C}" type="datetimeFigureOut">
              <a:rPr lang="sv-SE" smtClean="0"/>
              <a:t>2024-08-19</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75A873-DB4E-4F59-A8B1-757F0F4852CB}" type="slidenum">
              <a:rPr lang="sv-SE" smtClean="0"/>
              <a:t>‹#›</a:t>
            </a:fld>
            <a:endParaRPr lang="sv-SE"/>
          </a:p>
        </p:txBody>
      </p:sp>
    </p:spTree>
    <p:extLst>
      <p:ext uri="{BB962C8B-B14F-4D97-AF65-F5344CB8AC3E}">
        <p14:creationId xmlns:p14="http://schemas.microsoft.com/office/powerpoint/2010/main" val="40168677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92141-416E-49B0-82D1-A68B9C506992}" type="datetimeFigureOut">
              <a:rPr lang="sv-SE" smtClean="0"/>
              <a:t>2024-08-19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B863A3-F6DA-432C-A68C-0B1EB56ED58E}" type="slidenum">
              <a:rPr lang="sv-SE" smtClean="0"/>
              <a:t>‹#›</a:t>
            </a:fld>
            <a:endParaRPr lang="sv-SE"/>
          </a:p>
        </p:txBody>
      </p:sp>
    </p:spTree>
    <p:extLst>
      <p:ext uri="{BB962C8B-B14F-4D97-AF65-F5344CB8AC3E}">
        <p14:creationId xmlns:p14="http://schemas.microsoft.com/office/powerpoint/2010/main" val="50649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a:t>
            </a:fld>
            <a:endParaRPr lang="sv-SE"/>
          </a:p>
        </p:txBody>
      </p:sp>
    </p:spTree>
    <p:extLst>
      <p:ext uri="{BB962C8B-B14F-4D97-AF65-F5344CB8AC3E}">
        <p14:creationId xmlns:p14="http://schemas.microsoft.com/office/powerpoint/2010/main" val="1657544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10000"/>
              </a:lnSpc>
              <a:spcAft>
                <a:spcPts val="1200"/>
              </a:spcAft>
            </a:pPr>
            <a:r>
              <a:rPr lang="sv-SE" sz="1200" dirty="0">
                <a:effectLst/>
                <a:latin typeface="+mn-lt"/>
                <a:ea typeface="SimSun" panose="02010600030101010101" pitchFamily="2" charset="-122"/>
                <a:cs typeface="Times New Roman" panose="02020603050405020304" pitchFamily="18" charset="0"/>
              </a:rPr>
              <a:t>Seglardagen är förbundets högsta beslutande organ. </a:t>
            </a:r>
          </a:p>
          <a:p>
            <a:pPr>
              <a:lnSpc>
                <a:spcPct val="110000"/>
              </a:lnSpc>
              <a:spcAft>
                <a:spcPts val="1200"/>
              </a:spcAft>
            </a:pPr>
            <a:endParaRPr lang="sv-SE" sz="1200" dirty="0">
              <a:effectLst/>
              <a:latin typeface="+mn-lt"/>
              <a:ea typeface="SimSun" panose="02010600030101010101" pitchFamily="2" charset="-122"/>
              <a:cs typeface="Times New Roman" panose="02020603050405020304" pitchFamily="18" charset="0"/>
            </a:endParaRPr>
          </a:p>
          <a:p>
            <a:pPr>
              <a:lnSpc>
                <a:spcPct val="110000"/>
              </a:lnSpc>
              <a:spcAft>
                <a:spcPts val="1200"/>
              </a:spcAft>
            </a:pPr>
            <a:r>
              <a:rPr lang="sv-SE" sz="1200" dirty="0">
                <a:effectLst/>
                <a:latin typeface="+mn-lt"/>
                <a:ea typeface="SimSun" panose="02010600030101010101" pitchFamily="2" charset="-122"/>
                <a:cs typeface="Times New Roman" panose="02020603050405020304" pitchFamily="18" charset="0"/>
              </a:rPr>
              <a:t>Seglardagen utvecklas i målbilden till att omfatta två dagar där den första dagen avdelas till utskottsarbete som innebär slutberedning av de förslag som förbundsstyrelsen lagt fram till Seglardagen eller för att slutbereda inkomna motioner. Härigenom utvecklas den princip som vi använt vid de två senaste seglardagarna. </a:t>
            </a:r>
          </a:p>
          <a:p>
            <a:pPr>
              <a:lnSpc>
                <a:spcPct val="110000"/>
              </a:lnSpc>
              <a:spcAft>
                <a:spcPts val="1200"/>
              </a:spcAft>
            </a:pPr>
            <a:endParaRPr lang="sv-SE" sz="1200" dirty="0">
              <a:effectLst/>
              <a:latin typeface="+mn-lt"/>
              <a:ea typeface="SimSun" panose="02010600030101010101" pitchFamily="2" charset="-122"/>
              <a:cs typeface="Times New Roman" panose="02020603050405020304" pitchFamily="18" charset="0"/>
            </a:endParaRPr>
          </a:p>
          <a:p>
            <a:pPr>
              <a:lnSpc>
                <a:spcPct val="110000"/>
              </a:lnSpc>
              <a:spcAft>
                <a:spcPts val="1200"/>
              </a:spcAft>
            </a:pPr>
            <a:r>
              <a:rPr lang="sv-SE" sz="1200" dirty="0">
                <a:effectLst/>
                <a:latin typeface="+mn-lt"/>
                <a:ea typeface="SimSun" panose="02010600030101010101" pitchFamily="2" charset="-122"/>
                <a:cs typeface="Times New Roman" panose="02020603050405020304" pitchFamily="18" charset="0"/>
              </a:rPr>
              <a:t>Mellan Seglardagarna sammankallar förbundsstyrelsen ordförande för distriktsseglarförbund, och röstberättigade klubbar samt anordnar en konferens för klassförbunden. Dessa möten kan vara digitala eller vid behov fysiska möten. </a:t>
            </a:r>
          </a:p>
          <a:p>
            <a:pPr>
              <a:lnSpc>
                <a:spcPct val="110000"/>
              </a:lnSpc>
              <a:spcAft>
                <a:spcPts val="1200"/>
              </a:spcAft>
            </a:pPr>
            <a:endParaRPr lang="sv-SE" sz="1200" dirty="0">
              <a:effectLst/>
              <a:latin typeface="+mn-lt"/>
              <a:ea typeface="SimSun" panose="02010600030101010101" pitchFamily="2" charset="-122"/>
              <a:cs typeface="Times New Roman" panose="02020603050405020304" pitchFamily="18" charset="0"/>
            </a:endParaRPr>
          </a:p>
          <a:p>
            <a:pPr>
              <a:lnSpc>
                <a:spcPct val="110000"/>
              </a:lnSpc>
              <a:spcAft>
                <a:spcPts val="1200"/>
              </a:spcAft>
            </a:pPr>
            <a:r>
              <a:rPr lang="sv-SE" sz="1200" dirty="0">
                <a:effectLst/>
                <a:latin typeface="+mn-lt"/>
                <a:ea typeface="SimSun" panose="02010600030101010101" pitchFamily="2" charset="-122"/>
                <a:cs typeface="Times New Roman" panose="02020603050405020304" pitchFamily="18" charset="0"/>
              </a:rPr>
              <a:t>Fördelning av röster (inflytande) vid Seglardagen utvecklas och revideras. Utgångspunkten i målbilden är att en klubb har en röst och ett klassförbund har en röst. Graden av inflytande, minimikrav för att få ha en röst och hur antal röster utgående från verksamhet m.m. behöver utvecklas vidare inför mötet i september. </a:t>
            </a:r>
          </a:p>
          <a:p>
            <a:pPr>
              <a:lnSpc>
                <a:spcPct val="110000"/>
              </a:lnSpc>
              <a:spcAft>
                <a:spcPts val="1200"/>
              </a:spcAft>
            </a:pPr>
            <a:endParaRPr lang="sv-SE" sz="1200" dirty="0">
              <a:effectLst/>
              <a:latin typeface="+mn-lt"/>
              <a:ea typeface="SimSun" panose="02010600030101010101" pitchFamily="2" charset="-122"/>
              <a:cs typeface="Times New Roman" panose="02020603050405020304" pitchFamily="18" charset="0"/>
            </a:endParaRPr>
          </a:p>
          <a:p>
            <a:pPr>
              <a:lnSpc>
                <a:spcPct val="110000"/>
              </a:lnSpc>
              <a:spcAft>
                <a:spcPts val="1200"/>
              </a:spcAft>
            </a:pPr>
            <a:r>
              <a:rPr lang="sv-SE" sz="1200" dirty="0">
                <a:effectLst/>
                <a:latin typeface="+mn-lt"/>
                <a:ea typeface="SimSun" panose="02010600030101010101" pitchFamily="2" charset="-122"/>
                <a:cs typeface="Times New Roman" panose="02020603050405020304" pitchFamily="18" charset="0"/>
              </a:rPr>
              <a:t>Distriktseglarförbunden har i grunden ingen rösträtt men erhåller inflytande och mandat av de klubbar som väljer att låta ett distriktsseglarförbund företräda klubben vid Seglardagen. Takregler för hur många röster ett distriktsseglarförbund kan ha för en bra balans av inflytande behöver överses med detta synsätt. </a:t>
            </a:r>
          </a:p>
          <a:p>
            <a:endParaRPr lang="sv-SE" dirty="0">
              <a:latin typeface="+mn-lt"/>
            </a:endParaRPr>
          </a:p>
        </p:txBody>
      </p:sp>
      <p:sp>
        <p:nvSpPr>
          <p:cNvPr id="4" name="Platshållare för bildnummer 3"/>
          <p:cNvSpPr>
            <a:spLocks noGrp="1"/>
          </p:cNvSpPr>
          <p:nvPr>
            <p:ph type="sldNum" sz="quarter" idx="5"/>
          </p:nvPr>
        </p:nvSpPr>
        <p:spPr/>
        <p:txBody>
          <a:bodyPr/>
          <a:lstStyle/>
          <a:p>
            <a:fld id="{D0B863A3-F6DA-432C-A68C-0B1EB56ED58E}" type="slidenum">
              <a:rPr lang="sv-SE" smtClean="0"/>
              <a:t>10</a:t>
            </a:fld>
            <a:endParaRPr lang="sv-SE"/>
          </a:p>
        </p:txBody>
      </p:sp>
    </p:spTree>
    <p:extLst>
      <p:ext uri="{BB962C8B-B14F-4D97-AF65-F5344CB8AC3E}">
        <p14:creationId xmlns:p14="http://schemas.microsoft.com/office/powerpoint/2010/main" val="1303862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a:effectLst/>
                <a:latin typeface="+mn-lt"/>
                <a:ea typeface="SimSun" panose="02010600030101010101" pitchFamily="2" charset="-122"/>
                <a:cs typeface="Times New Roman" panose="02020603050405020304" pitchFamily="18" charset="0"/>
              </a:rPr>
              <a:t>Definition av verksamhetsområden inom svensk segling:</a:t>
            </a:r>
            <a:endParaRPr lang="sv-SE" sz="1200" b="0" dirty="0">
              <a:effectLst/>
              <a:latin typeface="+mn-lt"/>
              <a:ea typeface="SimSun" panose="02010600030101010101" pitchFamily="2" charset="-122"/>
              <a:cs typeface="Times New Roman" panose="02020603050405020304" pitchFamily="18" charset="0"/>
            </a:endParaRPr>
          </a:p>
          <a:p>
            <a:r>
              <a:rPr lang="sv-SE" sz="1200" b="1" dirty="0">
                <a:effectLst/>
                <a:latin typeface="+mn-lt"/>
                <a:ea typeface="SimSun" panose="02010600030101010101" pitchFamily="2" charset="-122"/>
                <a:cs typeface="Times New Roman" panose="02020603050405020304" pitchFamily="18" charset="0"/>
              </a:rPr>
              <a:t>Utbildning/Träning</a:t>
            </a:r>
            <a:br>
              <a:rPr lang="sv-SE" sz="1200" dirty="0">
                <a:effectLst/>
                <a:latin typeface="+mn-lt"/>
                <a:ea typeface="SimSun" panose="02010600030101010101" pitchFamily="2" charset="-122"/>
                <a:cs typeface="Times New Roman" panose="02020603050405020304" pitchFamily="18" charset="0"/>
              </a:rPr>
            </a:br>
            <a:r>
              <a:rPr lang="sv-SE" sz="1200" dirty="0">
                <a:effectLst/>
                <a:latin typeface="+mn-lt"/>
                <a:ea typeface="SimSun" panose="02010600030101010101" pitchFamily="2" charset="-122"/>
                <a:cs typeface="Times New Roman" panose="02020603050405020304" pitchFamily="18" charset="0"/>
              </a:rPr>
              <a:t>Öka kunskap och färdigheter inom kappsegling, fritidssegling och båtliv för alla målgrupper på deras olika nivåer.</a:t>
            </a:r>
            <a:br>
              <a:rPr lang="sv-SE" sz="1200" dirty="0">
                <a:effectLst/>
                <a:latin typeface="+mn-lt"/>
                <a:ea typeface="SimSun" panose="02010600030101010101" pitchFamily="2" charset="-122"/>
                <a:cs typeface="Times New Roman" panose="02020603050405020304" pitchFamily="18" charset="0"/>
              </a:rPr>
            </a:br>
            <a:br>
              <a:rPr lang="sv-SE" sz="1200" dirty="0">
                <a:effectLst/>
                <a:latin typeface="+mn-lt"/>
                <a:ea typeface="SimSun" panose="02010600030101010101" pitchFamily="2" charset="-122"/>
                <a:cs typeface="Times New Roman" panose="02020603050405020304" pitchFamily="18" charset="0"/>
              </a:rPr>
            </a:br>
            <a:r>
              <a:rPr lang="sv-SE" sz="1200" b="1" dirty="0">
                <a:effectLst/>
                <a:latin typeface="+mn-lt"/>
                <a:ea typeface="SimSun" panose="02010600030101010101" pitchFamily="2" charset="-122"/>
                <a:cs typeface="Times New Roman" panose="02020603050405020304" pitchFamily="18" charset="0"/>
              </a:rPr>
              <a:t>Fritidssegling</a:t>
            </a:r>
            <a:br>
              <a:rPr lang="sv-SE" sz="1200" dirty="0">
                <a:effectLst/>
                <a:latin typeface="+mn-lt"/>
                <a:ea typeface="SimSun" panose="02010600030101010101" pitchFamily="2" charset="-122"/>
                <a:cs typeface="Times New Roman" panose="02020603050405020304" pitchFamily="18" charset="0"/>
              </a:rPr>
            </a:br>
            <a:r>
              <a:rPr lang="sv-SE" sz="1200" dirty="0">
                <a:effectLst/>
                <a:latin typeface="+mn-lt"/>
                <a:ea typeface="SimSun" panose="02010600030101010101" pitchFamily="2" charset="-122"/>
                <a:cs typeface="Times New Roman" panose="02020603050405020304" pitchFamily="18" charset="0"/>
              </a:rPr>
              <a:t>Segling i alla typer av redskap med syfte att komma ut på vattnet, röra sig, samverka med andra och, om man vill, utvecklas till en seglare som bemästrar ett eller flera redskap utan att tävla.</a:t>
            </a:r>
            <a:br>
              <a:rPr lang="sv-SE" sz="1200" dirty="0">
                <a:effectLst/>
                <a:latin typeface="+mn-lt"/>
                <a:ea typeface="SimSun" panose="02010600030101010101" pitchFamily="2" charset="-122"/>
                <a:cs typeface="Times New Roman" panose="02020603050405020304" pitchFamily="18" charset="0"/>
              </a:rPr>
            </a:br>
            <a:r>
              <a:rPr lang="sv-SE" sz="1200" dirty="0">
                <a:effectLst/>
                <a:latin typeface="+mn-lt"/>
                <a:ea typeface="SimSun" panose="02010600030101010101" pitchFamily="2" charset="-122"/>
                <a:cs typeface="Times New Roman" panose="02020603050405020304" pitchFamily="18" charset="0"/>
              </a:rPr>
              <a:t>Navigation och andra båtlivsfrågor hör också till detta område.</a:t>
            </a:r>
            <a:br>
              <a:rPr lang="sv-SE" sz="1200" dirty="0">
                <a:effectLst/>
                <a:latin typeface="+mn-lt"/>
                <a:ea typeface="SimSun" panose="02010600030101010101" pitchFamily="2" charset="-122"/>
                <a:cs typeface="Times New Roman" panose="02020603050405020304" pitchFamily="18" charset="0"/>
              </a:rPr>
            </a:br>
            <a:br>
              <a:rPr lang="sv-SE" sz="1200" dirty="0">
                <a:effectLst/>
                <a:latin typeface="+mn-lt"/>
                <a:ea typeface="SimSun" panose="02010600030101010101" pitchFamily="2" charset="-122"/>
                <a:cs typeface="Times New Roman" panose="02020603050405020304" pitchFamily="18" charset="0"/>
              </a:rPr>
            </a:br>
            <a:r>
              <a:rPr lang="sv-SE" sz="1200" b="1" dirty="0">
                <a:effectLst/>
                <a:latin typeface="+mn-lt"/>
                <a:ea typeface="SimSun" panose="02010600030101010101" pitchFamily="2" charset="-122"/>
                <a:cs typeface="Times New Roman" panose="02020603050405020304" pitchFamily="18" charset="0"/>
              </a:rPr>
              <a:t>Tävling</a:t>
            </a:r>
            <a:br>
              <a:rPr lang="sv-SE" sz="1200" dirty="0">
                <a:effectLst/>
                <a:latin typeface="+mn-lt"/>
                <a:ea typeface="SimSun" panose="02010600030101010101" pitchFamily="2" charset="-122"/>
                <a:cs typeface="Times New Roman" panose="02020603050405020304" pitchFamily="18" charset="0"/>
              </a:rPr>
            </a:br>
            <a:r>
              <a:rPr lang="sv-SE" sz="1200" dirty="0">
                <a:effectLst/>
                <a:latin typeface="+mn-lt"/>
                <a:ea typeface="SimSun" panose="02010600030101010101" pitchFamily="2" charset="-122"/>
                <a:cs typeface="Times New Roman" panose="02020603050405020304" pitchFamily="18" charset="0"/>
              </a:rPr>
              <a:t>I område tävling ingår alla former av kappsegling i olika redskap där man följer KSR. </a:t>
            </a:r>
            <a:br>
              <a:rPr lang="sv-SE" sz="1200" dirty="0">
                <a:effectLst/>
                <a:latin typeface="+mn-lt"/>
                <a:ea typeface="SimSun" panose="02010600030101010101" pitchFamily="2" charset="-122"/>
                <a:cs typeface="Times New Roman" panose="02020603050405020304" pitchFamily="18" charset="0"/>
              </a:rPr>
            </a:br>
            <a:r>
              <a:rPr lang="sv-SE" sz="1200" dirty="0">
                <a:effectLst/>
                <a:latin typeface="+mn-lt"/>
                <a:ea typeface="SimSun" panose="02010600030101010101" pitchFamily="2" charset="-122"/>
                <a:cs typeface="Times New Roman" panose="02020603050405020304" pitchFamily="18" charset="0"/>
              </a:rPr>
              <a:t>Kappsegling på grön (nybörjar) nivå har förenklade regler.</a:t>
            </a:r>
            <a:br>
              <a:rPr lang="sv-SE" sz="1200" dirty="0">
                <a:effectLst/>
                <a:latin typeface="+mn-lt"/>
                <a:ea typeface="SimSun" panose="02010600030101010101" pitchFamily="2" charset="-122"/>
                <a:cs typeface="Times New Roman" panose="02020603050405020304" pitchFamily="18" charset="0"/>
              </a:rPr>
            </a:br>
            <a:r>
              <a:rPr lang="sv-SE" sz="1200" dirty="0">
                <a:effectLst/>
                <a:latin typeface="+mn-lt"/>
                <a:ea typeface="SimSun" panose="02010600030101010101" pitchFamily="2" charset="-122"/>
                <a:cs typeface="Times New Roman" panose="02020603050405020304" pitchFamily="18" charset="0"/>
              </a:rPr>
              <a:t>SSF tävlingsreglemente styr och stöder denna verksamhet</a:t>
            </a:r>
            <a:endParaRPr lang="sv-SE" dirty="0">
              <a:latin typeface="+mn-lt"/>
            </a:endParaRPr>
          </a:p>
        </p:txBody>
      </p:sp>
      <p:sp>
        <p:nvSpPr>
          <p:cNvPr id="4" name="Platshållare för bildnummer 3"/>
          <p:cNvSpPr>
            <a:spLocks noGrp="1"/>
          </p:cNvSpPr>
          <p:nvPr>
            <p:ph type="sldNum" sz="quarter" idx="5"/>
          </p:nvPr>
        </p:nvSpPr>
        <p:spPr/>
        <p:txBody>
          <a:bodyPr/>
          <a:lstStyle/>
          <a:p>
            <a:fld id="{D0B863A3-F6DA-432C-A68C-0B1EB56ED58E}" type="slidenum">
              <a:rPr lang="sv-SE" smtClean="0"/>
              <a:t>15</a:t>
            </a:fld>
            <a:endParaRPr lang="sv-SE"/>
          </a:p>
        </p:txBody>
      </p:sp>
    </p:spTree>
    <p:extLst>
      <p:ext uri="{BB962C8B-B14F-4D97-AF65-F5344CB8AC3E}">
        <p14:creationId xmlns:p14="http://schemas.microsoft.com/office/powerpoint/2010/main" val="11269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Utredningarna som gjorts fokuserar på DSF och KF. Dock har fördelning av uppgifter och ansvar jobbats med i alla fyra kolumnerna (Seglardagen 2024)</a:t>
            </a:r>
          </a:p>
          <a:p>
            <a:r>
              <a:rPr lang="sv-SE" dirty="0"/>
              <a:t>Det blir en lång lista om man tar upp allt som man VILL göra och kanske även vad </a:t>
            </a:r>
            <a:r>
              <a:rPr lang="sv-SE" dirty="0" err="1"/>
              <a:t>resp</a:t>
            </a:r>
            <a:r>
              <a:rPr lang="sv-SE" dirty="0"/>
              <a:t> förbund KAN göra.</a:t>
            </a:r>
          </a:p>
          <a:p>
            <a:r>
              <a:rPr lang="sv-SE" dirty="0"/>
              <a:t>Styrelsen vill förmedla vad som anses vara SKA-uppgifter, dvs villkoren och kraven  för att man ska kunna vara ett förbund och fylla ett syfte i organisationen.</a:t>
            </a:r>
          </a:p>
          <a:p>
            <a:r>
              <a:rPr lang="sv-SE" dirty="0"/>
              <a:t>Det som kallas KAN-uppgifter är viktiga och finns stort behov av, men krav ställs inte på alla förbund att utföra dem.</a:t>
            </a:r>
          </a:p>
          <a:p>
            <a:r>
              <a:rPr lang="sv-SE" dirty="0"/>
              <a:t>Alla kan lista vad de VILL göra (i sina egna stadgar t ex), och dessa uppgifter ska i så fall vara samordnade med andra i organisationen för att förhindra dubbelarbete eller andra ”krockar”.</a:t>
            </a:r>
          </a:p>
          <a:p>
            <a:r>
              <a:rPr lang="sv-SE" dirty="0"/>
              <a:t>Att jobba med det man VILL och brinner för är alltid bästa morot, men bra att vi drar åt samma håll inom hela organisationen!</a:t>
            </a:r>
          </a:p>
          <a:p>
            <a:endParaRPr lang="sv-SE" b="1" dirty="0"/>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16</a:t>
            </a:fld>
            <a:endParaRPr lang="sv-SE"/>
          </a:p>
        </p:txBody>
      </p:sp>
    </p:spTree>
    <p:extLst>
      <p:ext uri="{BB962C8B-B14F-4D97-AF65-F5344CB8AC3E}">
        <p14:creationId xmlns:p14="http://schemas.microsoft.com/office/powerpoint/2010/main" val="2130090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Så här ser listan ut i juni 2024 efter sammanställning av arbetsgruppen med Seglardagens workshops som input.</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17</a:t>
            </a:fld>
            <a:endParaRPr lang="sv-SE"/>
          </a:p>
        </p:txBody>
      </p:sp>
    </p:spTree>
    <p:extLst>
      <p:ext uri="{BB962C8B-B14F-4D97-AF65-F5344CB8AC3E}">
        <p14:creationId xmlns:p14="http://schemas.microsoft.com/office/powerpoint/2010/main" val="1134346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latin typeface="+mn-lt"/>
              </a:rPr>
              <a:t>Så här ser listan ut i juni 2024 efter sammanställning med Seglardagens workshops som input</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18</a:t>
            </a:fld>
            <a:endParaRPr lang="sv-SE"/>
          </a:p>
        </p:txBody>
      </p:sp>
    </p:spTree>
    <p:extLst>
      <p:ext uri="{BB962C8B-B14F-4D97-AF65-F5344CB8AC3E}">
        <p14:creationId xmlns:p14="http://schemas.microsoft.com/office/powerpoint/2010/main" val="1078812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mn-lt"/>
              </a:rPr>
              <a:t>Förslag till diskussions punkter</a:t>
            </a:r>
          </a:p>
          <a:p>
            <a:endParaRPr lang="sv-SE" dirty="0">
              <a:latin typeface="+mn-lt"/>
            </a:endParaRPr>
          </a:p>
          <a:p>
            <a:pPr marL="228600" indent="-228600" algn="l">
              <a:buAutoNum type="arabicPeriod"/>
            </a:pPr>
            <a:r>
              <a:rPr lang="sv-SE" b="0" i="0" u="none" strike="noStrike" dirty="0">
                <a:solidFill>
                  <a:srgbClr val="212121"/>
                </a:solidFill>
                <a:effectLst/>
                <a:latin typeface="+mn-lt"/>
              </a:rPr>
              <a:t>Har vi definierat våra huvud verksamhetsområden?</a:t>
            </a:r>
          </a:p>
          <a:p>
            <a:pPr marL="228600" indent="-228600" algn="l">
              <a:buAutoNum type="arabicPeriod"/>
            </a:pPr>
            <a:r>
              <a:rPr lang="sv-SE" dirty="0">
                <a:latin typeface="+mn-lt"/>
              </a:rPr>
              <a:t>Hur ser ni på kopplingen till föreslagna tre verksamhetsområden (det som vi gör som utövare)?</a:t>
            </a:r>
            <a:endParaRPr lang="sv-SE" b="0" i="0" u="none" strike="noStrike" dirty="0">
              <a:solidFill>
                <a:srgbClr val="212121"/>
              </a:solidFill>
              <a:effectLst/>
              <a:latin typeface="+mn-lt"/>
            </a:endParaRPr>
          </a:p>
          <a:p>
            <a:pPr marL="228600" indent="-228600" algn="l">
              <a:buAutoNum type="arabicPeriod"/>
            </a:pPr>
            <a:r>
              <a:rPr lang="sv-SE" b="0" i="0" u="none" strike="noStrike" dirty="0">
                <a:solidFill>
                  <a:srgbClr val="212121"/>
                </a:solidFill>
                <a:effectLst/>
                <a:latin typeface="+mn-lt"/>
              </a:rPr>
              <a:t>Är det bra att införa två nya kommittéer (Fritid och Utbildning/Träning) på central nivå för att jobba med de två verksamhetsområdena?</a:t>
            </a:r>
          </a:p>
          <a:p>
            <a:pPr algn="l"/>
            <a:r>
              <a:rPr lang="sv-SE" b="0" i="0" u="none" strike="noStrike" dirty="0">
                <a:solidFill>
                  <a:srgbClr val="212121"/>
                </a:solidFill>
                <a:effectLst/>
                <a:latin typeface="+mn-lt"/>
              </a:rPr>
              <a:t>4. Är det lämpligt att välja kommitté-ledamöter på Seglardagen? Vilka för- respektive nackdelar ser ni på det? Hur kan vi säkerställa kompetensen i </a:t>
            </a:r>
            <a:r>
              <a:rPr lang="sv-SE" b="0" i="0" u="none" strike="noStrike">
                <a:solidFill>
                  <a:srgbClr val="212121"/>
                </a:solidFill>
                <a:effectLst/>
                <a:latin typeface="+mn-lt"/>
              </a:rPr>
              <a:t>våra kommittéer? </a:t>
            </a:r>
            <a:endParaRPr lang="sv-SE" b="0" i="0" u="none" strike="noStrike" dirty="0">
              <a:solidFill>
                <a:srgbClr val="212121"/>
              </a:solidFill>
              <a:effectLst/>
              <a:latin typeface="+mn-lt"/>
            </a:endParaRPr>
          </a:p>
          <a:p>
            <a:pPr algn="l"/>
            <a:r>
              <a:rPr lang="sv-SE" b="0" i="0" u="none" strike="noStrike" dirty="0">
                <a:solidFill>
                  <a:srgbClr val="212121"/>
                </a:solidFill>
                <a:effectLst/>
                <a:latin typeface="+mn-lt"/>
              </a:rPr>
              <a:t>5. Vi utgår från principen röster utgår från klubbar och klassförbund. Vad tycker ni om det? </a:t>
            </a:r>
          </a:p>
          <a:p>
            <a:pPr algn="l"/>
            <a:r>
              <a:rPr lang="sv-SE" b="0" i="0" u="none" strike="noStrike" dirty="0">
                <a:solidFill>
                  <a:srgbClr val="212121"/>
                </a:solidFill>
                <a:effectLst/>
                <a:latin typeface="+mn-lt"/>
              </a:rPr>
              <a:t>6. Vilka uppgifter skall vara kärnuppgifter för Distrikt/Klassförbund? Stämmer vår analys? </a:t>
            </a:r>
          </a:p>
          <a:p>
            <a:r>
              <a:rPr lang="sv-SE" b="0" i="0" u="none" strike="noStrike" dirty="0">
                <a:solidFill>
                  <a:srgbClr val="212121"/>
                </a:solidFill>
                <a:effectLst/>
                <a:latin typeface="+mn-lt"/>
              </a:rPr>
              <a:t>7. </a:t>
            </a:r>
            <a:r>
              <a:rPr lang="sv-SE" dirty="0">
                <a:latin typeface="+mn-lt"/>
              </a:rPr>
              <a:t>Är det bra att dela upp i SKA och KAN?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latin typeface="+mn-lt"/>
              </a:rPr>
              <a:t>8. Blir det tydligt vad som förväntas av ett DSF?</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latin typeface="+mn-lt"/>
              </a:rPr>
              <a:t>9. Kommer ert DSF att kunna och vilja göra SKA-uppgifter? KAN-uppgifter?</a:t>
            </a:r>
          </a:p>
          <a:p>
            <a:r>
              <a:rPr lang="sv-SE" dirty="0">
                <a:latin typeface="+mn-lt"/>
              </a:rPr>
              <a:t>10. Blir det tydligt vad som förväntas av ett klassförbund?</a:t>
            </a:r>
          </a:p>
          <a:p>
            <a:r>
              <a:rPr lang="sv-SE" dirty="0">
                <a:latin typeface="+mn-lt"/>
              </a:rPr>
              <a:t>11. Kommer ert KF att kunna och vilja göra SKA-uppgifter? KAN-uppgifter?</a:t>
            </a:r>
          </a:p>
        </p:txBody>
      </p:sp>
      <p:sp>
        <p:nvSpPr>
          <p:cNvPr id="4" name="Platshållare för bildnummer 3"/>
          <p:cNvSpPr>
            <a:spLocks noGrp="1"/>
          </p:cNvSpPr>
          <p:nvPr>
            <p:ph type="sldNum" sz="quarter" idx="5"/>
          </p:nvPr>
        </p:nvSpPr>
        <p:spPr/>
        <p:txBody>
          <a:bodyPr/>
          <a:lstStyle/>
          <a:p>
            <a:fld id="{D0B863A3-F6DA-432C-A68C-0B1EB56ED58E}" type="slidenum">
              <a:rPr lang="sv-SE" smtClean="0"/>
              <a:t>19</a:t>
            </a:fld>
            <a:endParaRPr lang="sv-SE"/>
          </a:p>
        </p:txBody>
      </p:sp>
    </p:spTree>
    <p:extLst>
      <p:ext uri="{BB962C8B-B14F-4D97-AF65-F5344CB8AC3E}">
        <p14:creationId xmlns:p14="http://schemas.microsoft.com/office/powerpoint/2010/main" val="1943048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r>
              <a:rPr lang="sv-SE" noProof="0" dirty="0"/>
              <a:t>Styrelsen tog 2021 initiativ till att se över vår distriktsorganisation och tillsatte en utredning som redovisades vid Seglardagen 2023. Vid samma Seglardag</a:t>
            </a:r>
          </a:p>
          <a:p>
            <a:pPr lvl="0"/>
            <a:r>
              <a:rPr lang="sv-SE" noProof="0" dirty="0"/>
              <a:t>2023 beslutade Seglardagen även att se över klassförbundsstrukturen efter en motion som inlämnats av Optimistjolleförbundet. </a:t>
            </a:r>
          </a:p>
          <a:p>
            <a:pPr lvl="0"/>
            <a:r>
              <a:rPr lang="sv-SE" noProof="0" dirty="0"/>
              <a:t>Ett första förslag till strukturell förändring presenterades vid Extra seglardagen 2023 men vann inte Seglardagens gillande. Vid Seglardagen 2024 presenterades en analys av konsekvenser för hur seglarsverige skulle påverkas olika beroende på hur manga distrikt som bildades och hur långt klassförbundsutredningen kommit. En bred och sammanfattande diskussion genomfördes utifrån förslag som lämnats av både distrikts- och klassförbundsutredningen vid Seglardagen 2024. </a:t>
            </a:r>
          </a:p>
          <a:p>
            <a:pPr lvl="0"/>
            <a:endParaRPr lang="sv-SE" noProof="0" dirty="0"/>
          </a:p>
          <a:p>
            <a:pPr lvl="0"/>
            <a:r>
              <a:rPr lang="sv-SE" noProof="0" dirty="0"/>
              <a:t>Efter seglardagen har Förbundsstyrelsen satt samman en arbetsgrupp Ag- struktur som analyserat och värderat de grupparbeten som genomfördes under Seglardagen 2024 samt den vunna kunskapen. Den tidigare gruppen Distriktsutredningsgruppen har använts i arbetet som referensgrupp. Klassförbundsutredningens ordförande Anders </a:t>
            </a:r>
            <a:r>
              <a:rPr lang="sv-SE" noProof="0" dirty="0" err="1"/>
              <a:t>Larzon</a:t>
            </a:r>
            <a:r>
              <a:rPr lang="sv-SE" noProof="0" dirty="0"/>
              <a:t> har deltagit i arbetet och gruppen i övrigt har bestått av Olof Granander, Kristina Hedström, Per Gustafsson och </a:t>
            </a:r>
            <a:r>
              <a:rPr lang="sv-SE" noProof="0" dirty="0" err="1"/>
              <a:t>Theres</a:t>
            </a:r>
            <a:r>
              <a:rPr lang="sv-SE" noProof="0" dirty="0"/>
              <a:t> Wolgast. </a:t>
            </a:r>
          </a:p>
          <a:p>
            <a:pPr lvl="0"/>
            <a:endParaRPr lang="sv-SE" noProof="0" dirty="0"/>
          </a:p>
          <a:p>
            <a:pPr lvl="0"/>
            <a:r>
              <a:rPr lang="sv-SE" noProof="0" dirty="0"/>
              <a:t>Arbetsgruppen har tagit fram en sammanfattande rapport. </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2</a:t>
            </a:fld>
            <a:endParaRPr lang="sv-SE"/>
          </a:p>
        </p:txBody>
      </p:sp>
    </p:spTree>
    <p:extLst>
      <p:ext uri="{BB962C8B-B14F-4D97-AF65-F5344CB8AC3E}">
        <p14:creationId xmlns:p14="http://schemas.microsoft.com/office/powerpoint/2010/main" val="4204817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Översikt över historik och var vi är idag. </a:t>
            </a:r>
          </a:p>
        </p:txBody>
      </p:sp>
      <p:sp>
        <p:nvSpPr>
          <p:cNvPr id="4" name="Platshållare för bildnummer 3"/>
          <p:cNvSpPr>
            <a:spLocks noGrp="1"/>
          </p:cNvSpPr>
          <p:nvPr>
            <p:ph type="sldNum" sz="quarter" idx="5"/>
          </p:nvPr>
        </p:nvSpPr>
        <p:spPr/>
        <p:txBody>
          <a:bodyPr/>
          <a:lstStyle/>
          <a:p>
            <a:fld id="{D0B863A3-F6DA-432C-A68C-0B1EB56ED58E}" type="slidenum">
              <a:rPr lang="sv-SE" smtClean="0"/>
              <a:t>3</a:t>
            </a:fld>
            <a:endParaRPr lang="sv-SE"/>
          </a:p>
        </p:txBody>
      </p:sp>
    </p:spTree>
    <p:extLst>
      <p:ext uri="{BB962C8B-B14F-4D97-AF65-F5344CB8AC3E}">
        <p14:creationId xmlns:p14="http://schemas.microsoft.com/office/powerpoint/2010/main" val="2112657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Syftet med mötet</a:t>
            </a:r>
          </a:p>
        </p:txBody>
      </p:sp>
      <p:sp>
        <p:nvSpPr>
          <p:cNvPr id="4" name="Platshållare för bildnummer 3"/>
          <p:cNvSpPr>
            <a:spLocks noGrp="1"/>
          </p:cNvSpPr>
          <p:nvPr>
            <p:ph type="sldNum" sz="quarter" idx="5"/>
          </p:nvPr>
        </p:nvSpPr>
        <p:spPr/>
        <p:txBody>
          <a:bodyPr/>
          <a:lstStyle/>
          <a:p>
            <a:fld id="{D0B863A3-F6DA-432C-A68C-0B1EB56ED58E}" type="slidenum">
              <a:rPr lang="sv-SE" smtClean="0"/>
              <a:t>4</a:t>
            </a:fld>
            <a:endParaRPr lang="sv-SE"/>
          </a:p>
        </p:txBody>
      </p:sp>
    </p:spTree>
    <p:extLst>
      <p:ext uri="{BB962C8B-B14F-4D97-AF65-F5344CB8AC3E}">
        <p14:creationId xmlns:p14="http://schemas.microsoft.com/office/powerpoint/2010/main" val="3228703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5</a:t>
            </a:fld>
            <a:endParaRPr lang="sv-SE"/>
          </a:p>
        </p:txBody>
      </p:sp>
    </p:spTree>
    <p:extLst>
      <p:ext uri="{BB962C8B-B14F-4D97-AF65-F5344CB8AC3E}">
        <p14:creationId xmlns:p14="http://schemas.microsoft.com/office/powerpoint/2010/main" val="1263611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10000"/>
              </a:lnSpc>
              <a:spcAft>
                <a:spcPts val="1200"/>
              </a:spcAft>
            </a:pPr>
            <a:r>
              <a:rPr lang="sv-SE" sz="1200" dirty="0">
                <a:effectLst/>
                <a:latin typeface="+mn-lt"/>
                <a:ea typeface="SimSun" panose="02010600030101010101" pitchFamily="2" charset="-122"/>
                <a:cs typeface="Times New Roman" panose="02020603050405020304" pitchFamily="18" charset="0"/>
              </a:rPr>
              <a:t>Använd texten eller introduktionsfilmen. </a:t>
            </a:r>
          </a:p>
          <a:p>
            <a:pPr>
              <a:lnSpc>
                <a:spcPct val="110000"/>
              </a:lnSpc>
              <a:spcAft>
                <a:spcPts val="1200"/>
              </a:spcAft>
            </a:pPr>
            <a:endParaRPr lang="sv-SE" sz="1200" dirty="0">
              <a:effectLst/>
              <a:latin typeface="+mn-lt"/>
              <a:ea typeface="SimSun" panose="02010600030101010101" pitchFamily="2" charset="-122"/>
              <a:cs typeface="Times New Roman" panose="02020603050405020304" pitchFamily="18" charset="0"/>
            </a:endParaRPr>
          </a:p>
          <a:p>
            <a:pPr>
              <a:lnSpc>
                <a:spcPct val="110000"/>
              </a:lnSpc>
              <a:spcAft>
                <a:spcPts val="1200"/>
              </a:spcAft>
            </a:pPr>
            <a:endParaRPr lang="sv-SE" sz="1200" dirty="0">
              <a:effectLst/>
              <a:latin typeface="+mn-lt"/>
              <a:ea typeface="SimSun" panose="02010600030101010101" pitchFamily="2" charset="-122"/>
              <a:cs typeface="Times New Roman" panose="02020603050405020304" pitchFamily="18" charset="0"/>
            </a:endParaRPr>
          </a:p>
          <a:p>
            <a:pPr>
              <a:lnSpc>
                <a:spcPct val="110000"/>
              </a:lnSpc>
              <a:spcAft>
                <a:spcPts val="1200"/>
              </a:spcAft>
            </a:pPr>
            <a:r>
              <a:rPr lang="sv-SE" sz="1200" dirty="0">
                <a:effectLst/>
                <a:latin typeface="+mn-lt"/>
                <a:ea typeface="SimSun" panose="02010600030101010101" pitchFamily="2" charset="-122"/>
                <a:cs typeface="Times New Roman" panose="02020603050405020304" pitchFamily="18" charset="0"/>
              </a:rPr>
              <a:t>Nedan är en sammanställning på de intryck och diskussioner som förts av styrelsen efter seglardagen. I de diskussionerna har även Jens Lindqvist, Anders </a:t>
            </a:r>
            <a:r>
              <a:rPr lang="sv-SE" sz="1200" dirty="0" err="1">
                <a:effectLst/>
                <a:latin typeface="+mn-lt"/>
                <a:ea typeface="SimSun" panose="02010600030101010101" pitchFamily="2" charset="-122"/>
                <a:cs typeface="Times New Roman" panose="02020603050405020304" pitchFamily="18" charset="0"/>
              </a:rPr>
              <a:t>Larzon</a:t>
            </a:r>
            <a:r>
              <a:rPr lang="sv-SE" sz="1200" dirty="0">
                <a:effectLst/>
                <a:latin typeface="+mn-lt"/>
                <a:ea typeface="SimSun" panose="02010600030101010101" pitchFamily="2" charset="-122"/>
                <a:cs typeface="Times New Roman" panose="02020603050405020304" pitchFamily="18" charset="0"/>
              </a:rPr>
              <a:t> och Bert Isaksson också deltagit. </a:t>
            </a:r>
          </a:p>
          <a:p>
            <a:pPr>
              <a:lnSpc>
                <a:spcPct val="110000"/>
              </a:lnSpc>
              <a:spcAft>
                <a:spcPts val="1200"/>
              </a:spcAft>
            </a:pPr>
            <a:endParaRPr lang="sv-SE" sz="1200" dirty="0">
              <a:effectLst/>
              <a:latin typeface="+mn-lt"/>
              <a:ea typeface="SimSun" panose="02010600030101010101" pitchFamily="2" charset="-122"/>
              <a:cs typeface="Times New Roman" panose="02020603050405020304" pitchFamily="18" charset="0"/>
            </a:endParaRPr>
          </a:p>
          <a:p>
            <a:pPr>
              <a:lnSpc>
                <a:spcPct val="110000"/>
              </a:lnSpc>
              <a:spcAft>
                <a:spcPts val="1200"/>
              </a:spcAft>
            </a:pPr>
            <a:r>
              <a:rPr lang="sv-SE" sz="1200" dirty="0">
                <a:effectLst/>
                <a:latin typeface="+mn-lt"/>
                <a:ea typeface="SimSun" panose="02010600030101010101" pitchFamily="2" charset="-122"/>
                <a:cs typeface="Times New Roman" panose="02020603050405020304" pitchFamily="18" charset="0"/>
              </a:rPr>
              <a:t>Slutsatser eller faktorer att ta med i det fortsatta arbetet är bl.a. </a:t>
            </a:r>
          </a:p>
          <a:p>
            <a:pPr marL="171450" lvl="0" indent="-171450">
              <a:lnSpc>
                <a:spcPct val="110000"/>
              </a:lnSpc>
              <a:spcAft>
                <a:spcPts val="1200"/>
              </a:spcAft>
              <a:buFont typeface="Arial" panose="020B0604020202020204" pitchFamily="34" charset="0"/>
              <a:buChar char="•"/>
            </a:pPr>
            <a:r>
              <a:rPr lang="sv-SE" sz="1200" dirty="0">
                <a:effectLst/>
                <a:latin typeface="+mn-lt"/>
                <a:ea typeface="SimSun" panose="02010600030101010101" pitchFamily="2" charset="-122"/>
                <a:cs typeface="Times New Roman" panose="02020603050405020304" pitchFamily="18" charset="0"/>
              </a:rPr>
              <a:t>    Intrycket är att det är många uppgifter som ska lösas centralt och en mindre del av uppgifterna som ska ligga på regional nivå. Mycket uppgifter centralt och mindre distrikt</a:t>
            </a:r>
          </a:p>
          <a:p>
            <a:pPr marL="342900" lvl="0" indent="-342900">
              <a:lnSpc>
                <a:spcPct val="110000"/>
              </a:lnSpc>
              <a:spcAft>
                <a:spcPts val="1200"/>
              </a:spcAft>
              <a:buFont typeface="Arial" panose="020B0604020202020204" pitchFamily="34" charset="0"/>
              <a:buChar char="•"/>
              <a:tabLst>
                <a:tab pos="457200" algn="l"/>
              </a:tabLst>
            </a:pPr>
            <a:r>
              <a:rPr lang="sv-SE" sz="1200" dirty="0">
                <a:effectLst/>
                <a:latin typeface="+mn-lt"/>
                <a:ea typeface="SimSun" panose="02010600030101010101" pitchFamily="2" charset="-122"/>
                <a:cs typeface="Times New Roman" panose="02020603050405020304" pitchFamily="18" charset="0"/>
              </a:rPr>
              <a:t>Både distrikt och klassförbund anses ha en viktig funktion i tillräcklig många frågor för att de ska vara en del av den framtida organisationen och ansvarsfördelningen.</a:t>
            </a:r>
          </a:p>
          <a:p>
            <a:pPr marL="342900" lvl="0" indent="-342900">
              <a:lnSpc>
                <a:spcPct val="110000"/>
              </a:lnSpc>
              <a:spcAft>
                <a:spcPts val="1200"/>
              </a:spcAft>
              <a:buFont typeface="Arial" panose="020B0604020202020204" pitchFamily="34" charset="0"/>
              <a:buChar char="•"/>
              <a:tabLst>
                <a:tab pos="457200" algn="l"/>
              </a:tabLst>
            </a:pPr>
            <a:r>
              <a:rPr lang="sv-SE" sz="1200" dirty="0">
                <a:effectLst/>
                <a:latin typeface="+mn-lt"/>
                <a:ea typeface="SimSun" panose="02010600030101010101" pitchFamily="2" charset="-122"/>
                <a:cs typeface="Times New Roman" panose="02020603050405020304" pitchFamily="18" charset="0"/>
              </a:rPr>
              <a:t>Vi konstaterar att det är en hel del uppgifter som bör läggas på klassförbunden utifrån enkäten. Hur tydliggör vi klassförbundens ansvar inom förbundet? Det finns både ett behov av och en önskan om att "uppgradera" klassförbunden som en integrerad del av SSF</a:t>
            </a:r>
          </a:p>
          <a:p>
            <a:pPr marL="342900" lvl="0" indent="-342900">
              <a:lnSpc>
                <a:spcPct val="110000"/>
              </a:lnSpc>
              <a:spcAft>
                <a:spcPts val="1200"/>
              </a:spcAft>
              <a:buFont typeface="Arial" panose="020B0604020202020204" pitchFamily="34" charset="0"/>
              <a:buChar char="•"/>
              <a:tabLst>
                <a:tab pos="457200" algn="l"/>
              </a:tabLst>
            </a:pPr>
            <a:r>
              <a:rPr lang="sv-SE" sz="1200" dirty="0">
                <a:effectLst/>
                <a:latin typeface="+mn-lt"/>
                <a:ea typeface="SimSun" panose="02010600030101010101" pitchFamily="2" charset="-122"/>
                <a:cs typeface="Times New Roman" panose="02020603050405020304" pitchFamily="18" charset="0"/>
              </a:rPr>
              <a:t>Minsta antalet klubbar i ett distrikt motsvarande bör vi diskutera. </a:t>
            </a:r>
          </a:p>
          <a:p>
            <a:pPr marL="342900" lvl="0" indent="-342900">
              <a:lnSpc>
                <a:spcPct val="110000"/>
              </a:lnSpc>
              <a:spcAft>
                <a:spcPts val="1200"/>
              </a:spcAft>
              <a:buFont typeface="Arial" panose="020B0604020202020204" pitchFamily="34" charset="0"/>
              <a:buChar char="•"/>
              <a:tabLst>
                <a:tab pos="457200" algn="l"/>
              </a:tabLst>
            </a:pPr>
            <a:r>
              <a:rPr lang="sv-SE" sz="1200" dirty="0">
                <a:effectLst/>
                <a:latin typeface="+mn-lt"/>
                <a:ea typeface="SimSun" panose="02010600030101010101" pitchFamily="2" charset="-122"/>
                <a:cs typeface="Times New Roman" panose="02020603050405020304" pitchFamily="18" charset="0"/>
              </a:rPr>
              <a:t>Enkäten visar att det är ganska mycket ansvar som vilar på klubbarna själva.</a:t>
            </a:r>
          </a:p>
          <a:p>
            <a:pPr marL="342900" lvl="0" indent="-342900">
              <a:lnSpc>
                <a:spcPct val="110000"/>
              </a:lnSpc>
              <a:spcAft>
                <a:spcPts val="1200"/>
              </a:spcAft>
              <a:buFont typeface="Arial" panose="020B0604020202020204" pitchFamily="34" charset="0"/>
              <a:buChar char="•"/>
              <a:tabLst>
                <a:tab pos="457200" algn="l"/>
              </a:tabLst>
            </a:pPr>
            <a:r>
              <a:rPr lang="sv-SE" sz="1200" dirty="0">
                <a:effectLst/>
                <a:latin typeface="+mn-lt"/>
                <a:ea typeface="SimSun" panose="02010600030101010101" pitchFamily="2" charset="-122"/>
                <a:cs typeface="Times New Roman" panose="02020603050405020304" pitchFamily="18" charset="0"/>
              </a:rPr>
              <a:t>Det finns en klar majoritet för att minska antalet distrikt och att det sker på frivillig väg är också uttryckt som en vilja. Men det krävs också att t.ex. styrelsen eller någon initierar och pushar så att detta arbete kommer i gång.</a:t>
            </a:r>
          </a:p>
          <a:p>
            <a:pPr marL="342900" lvl="0" indent="-342900">
              <a:lnSpc>
                <a:spcPct val="110000"/>
              </a:lnSpc>
              <a:spcAft>
                <a:spcPts val="1200"/>
              </a:spcAft>
              <a:buFont typeface="Arial" panose="020B0604020202020204" pitchFamily="34" charset="0"/>
              <a:buChar char="•"/>
              <a:tabLst>
                <a:tab pos="457200" algn="l"/>
              </a:tabLst>
            </a:pPr>
            <a:r>
              <a:rPr lang="sv-SE" sz="1200" dirty="0">
                <a:effectLst/>
                <a:latin typeface="+mn-lt"/>
                <a:ea typeface="SimSun" panose="02010600030101010101" pitchFamily="2" charset="-122"/>
                <a:cs typeface="Times New Roman" panose="02020603050405020304" pitchFamily="18" charset="0"/>
              </a:rPr>
              <a:t>Det finns totalt sett ett behov av att minska antalet juridiska personer (förbund) som är en del av seglarförbundet.</a:t>
            </a:r>
          </a:p>
          <a:p>
            <a:pPr marL="342900" lvl="0" indent="-342900">
              <a:lnSpc>
                <a:spcPct val="110000"/>
              </a:lnSpc>
              <a:spcAft>
                <a:spcPts val="1200"/>
              </a:spcAft>
              <a:buFont typeface="Arial" panose="020B0604020202020204" pitchFamily="34" charset="0"/>
              <a:buChar char="•"/>
              <a:tabLst>
                <a:tab pos="457200" algn="l"/>
              </a:tabLst>
            </a:pPr>
            <a:r>
              <a:rPr lang="sv-SE" sz="1200" dirty="0">
                <a:effectLst/>
                <a:latin typeface="+mn-lt"/>
                <a:ea typeface="SimSun" panose="02010600030101010101" pitchFamily="2" charset="-122"/>
                <a:cs typeface="Times New Roman" panose="02020603050405020304" pitchFamily="18" charset="0"/>
              </a:rPr>
              <a:t>Man är tveksamt till att stödja arbetet med att jobba vidare med att utveckla utskott. Ser detta som en för komplex del av organisationen. Men man ser gärna att det skapas eller bildas nätverk för att jobba med olika områden. </a:t>
            </a:r>
          </a:p>
          <a:p>
            <a:pPr marL="342900" lvl="0" indent="-342900">
              <a:lnSpc>
                <a:spcPct val="110000"/>
              </a:lnSpc>
              <a:spcAft>
                <a:spcPts val="1200"/>
              </a:spcAft>
              <a:buFont typeface="Arial" panose="020B0604020202020204" pitchFamily="34" charset="0"/>
              <a:buChar char="•"/>
              <a:tabLst>
                <a:tab pos="457200" algn="l"/>
              </a:tabLst>
            </a:pPr>
            <a:r>
              <a:rPr lang="sv-SE" sz="1200" dirty="0">
                <a:effectLst/>
                <a:latin typeface="+mn-lt"/>
                <a:ea typeface="SimSun" panose="02010600030101010101" pitchFamily="2" charset="-122"/>
                <a:cs typeface="Times New Roman" panose="02020603050405020304" pitchFamily="18" charset="0"/>
              </a:rPr>
              <a:t>Ofta återkommande är att man efterlyser möjligheter till inflytande och påverkan. Ett ökat medinflytande underifrån är efterfrågat. </a:t>
            </a:r>
          </a:p>
          <a:p>
            <a:pPr marL="342900" lvl="0" indent="-342900">
              <a:lnSpc>
                <a:spcPct val="110000"/>
              </a:lnSpc>
              <a:spcAft>
                <a:spcPts val="1200"/>
              </a:spcAft>
              <a:buFont typeface="Arial" panose="020B0604020202020204" pitchFamily="34" charset="0"/>
              <a:buChar char="•"/>
              <a:tabLst>
                <a:tab pos="457200" algn="l"/>
              </a:tabLst>
            </a:pPr>
            <a:r>
              <a:rPr lang="sv-SE" sz="1200" dirty="0">
                <a:effectLst/>
                <a:latin typeface="+mn-lt"/>
                <a:ea typeface="SimSun" panose="02010600030101010101" pitchFamily="2" charset="-122"/>
                <a:cs typeface="Times New Roman" panose="02020603050405020304" pitchFamily="18" charset="0"/>
              </a:rPr>
              <a:t>SSF demokratiska system behöver beskrivas. Vi bör tydliggöra hur vi vill vi ha det? Det är nog viktigt att behandla denna fråga samtidigt som vi tar fram ett förslag på hur vi vill att vår struktur utvecklas. </a:t>
            </a:r>
          </a:p>
          <a:p>
            <a:pPr marL="342900" lvl="0" indent="-342900">
              <a:lnSpc>
                <a:spcPct val="110000"/>
              </a:lnSpc>
              <a:spcAft>
                <a:spcPts val="1200"/>
              </a:spcAft>
              <a:buFont typeface="Arial" panose="020B0604020202020204" pitchFamily="34" charset="0"/>
              <a:buChar char="•"/>
              <a:tabLst>
                <a:tab pos="457200" algn="l"/>
              </a:tabLst>
            </a:pPr>
            <a:r>
              <a:rPr lang="sv-SE" sz="1200" dirty="0">
                <a:effectLst/>
                <a:latin typeface="+mn-lt"/>
                <a:ea typeface="SimSun" panose="02010600030101010101" pitchFamily="2" charset="-122"/>
                <a:cs typeface="Times New Roman" panose="02020603050405020304" pitchFamily="18" charset="0"/>
              </a:rPr>
              <a:t>Kluster som system för alla klassförbund är man avvaktande till. Vissa ja men på frivillig väg.</a:t>
            </a:r>
          </a:p>
          <a:p>
            <a:pPr marL="342900" lvl="0" indent="-342900">
              <a:lnSpc>
                <a:spcPct val="110000"/>
              </a:lnSpc>
              <a:spcAft>
                <a:spcPts val="1200"/>
              </a:spcAft>
              <a:buFont typeface="Arial" panose="020B0604020202020204" pitchFamily="34" charset="0"/>
              <a:buChar char="•"/>
              <a:tabLst>
                <a:tab pos="457200" algn="l"/>
              </a:tabLst>
            </a:pPr>
            <a:r>
              <a:rPr lang="sv-SE" sz="1200" dirty="0">
                <a:effectLst/>
                <a:latin typeface="+mn-lt"/>
                <a:ea typeface="SimSun" panose="02010600030101010101" pitchFamily="2" charset="-122"/>
                <a:cs typeface="Times New Roman" panose="02020603050405020304" pitchFamily="18" charset="0"/>
              </a:rPr>
              <a:t>Samtidigt stödjer många att vi ska samordna och strukturera administrativa uppgifter med syfte att minska vi klassförbundens (och distriktens) arbetsbörda?</a:t>
            </a:r>
          </a:p>
          <a:p>
            <a:pPr marL="342900" lvl="0" indent="-342900">
              <a:lnSpc>
                <a:spcPct val="110000"/>
              </a:lnSpc>
              <a:spcAft>
                <a:spcPts val="1200"/>
              </a:spcAft>
              <a:buFont typeface="Arial" panose="020B0604020202020204" pitchFamily="34" charset="0"/>
              <a:buChar char="•"/>
              <a:tabLst>
                <a:tab pos="457200" algn="l"/>
              </a:tabLst>
            </a:pPr>
            <a:r>
              <a:rPr lang="sv-SE" sz="1200" dirty="0">
                <a:effectLst/>
                <a:latin typeface="+mn-lt"/>
                <a:ea typeface="SimSun" panose="02010600030101010101" pitchFamily="2" charset="-122"/>
                <a:cs typeface="Times New Roman" panose="02020603050405020304" pitchFamily="18" charset="0"/>
              </a:rPr>
              <a:t>Föreslagen tävlingssnurra som lyfts av klassförbundsutredningen bör vi titta vidare på och utveckla. Det upplevs som en viktig del i att effektivisera verksamheten inom SSF. </a:t>
            </a:r>
          </a:p>
          <a:p>
            <a:pPr marL="742950" lvl="1" indent="-285750">
              <a:lnSpc>
                <a:spcPct val="110000"/>
              </a:lnSpc>
              <a:spcAft>
                <a:spcPts val="1200"/>
              </a:spcAft>
              <a:buFont typeface="Calibri" panose="020F0502020204030204" pitchFamily="34" charset="0"/>
              <a:buChar char="ꟷ"/>
              <a:tabLst>
                <a:tab pos="914400" algn="l"/>
              </a:tabLst>
            </a:pPr>
            <a:r>
              <a:rPr lang="sv-SE" sz="1200" dirty="0">
                <a:effectLst/>
                <a:latin typeface="+mn-lt"/>
                <a:ea typeface="SimSun" panose="02010600030101010101" pitchFamily="2" charset="-122"/>
                <a:cs typeface="Times New Roman" panose="02020603050405020304" pitchFamily="18" charset="0"/>
              </a:rPr>
              <a:t>Sanktioner – vem hanterar? Blå </a:t>
            </a:r>
            <a:r>
              <a:rPr lang="sv-SE" sz="1200" dirty="0" err="1">
                <a:effectLst/>
                <a:latin typeface="+mn-lt"/>
                <a:ea typeface="SimSun" panose="02010600030101010101" pitchFamily="2" charset="-122"/>
                <a:cs typeface="Times New Roman" panose="02020603050405020304" pitchFamily="18" charset="0"/>
              </a:rPr>
              <a:t>resp</a:t>
            </a:r>
            <a:r>
              <a:rPr lang="sv-SE" sz="1200" dirty="0">
                <a:effectLst/>
                <a:latin typeface="+mn-lt"/>
                <a:ea typeface="SimSun" panose="02010600030101010101" pitchFamily="2" charset="-122"/>
                <a:cs typeface="Times New Roman" panose="02020603050405020304" pitchFamily="18" charset="0"/>
              </a:rPr>
              <a:t> röd? </a:t>
            </a:r>
          </a:p>
          <a:p>
            <a:pPr marL="742950" lvl="1" indent="-285750">
              <a:lnSpc>
                <a:spcPct val="110000"/>
              </a:lnSpc>
              <a:spcAft>
                <a:spcPts val="1200"/>
              </a:spcAft>
              <a:buFont typeface="Calibri" panose="020F0502020204030204" pitchFamily="34" charset="0"/>
              <a:buChar char="ꟷ"/>
              <a:tabLst>
                <a:tab pos="914400" algn="l"/>
              </a:tabLst>
            </a:pPr>
            <a:r>
              <a:rPr lang="sv-SE" sz="1200" dirty="0">
                <a:effectLst/>
                <a:latin typeface="+mn-lt"/>
                <a:ea typeface="SimSun" panose="02010600030101010101" pitchFamily="2" charset="-122"/>
                <a:cs typeface="Times New Roman" panose="02020603050405020304" pitchFamily="18" charset="0"/>
              </a:rPr>
              <a:t>Undvika krockar</a:t>
            </a:r>
          </a:p>
          <a:p>
            <a:pPr marL="742950" lvl="1" indent="-285750">
              <a:lnSpc>
                <a:spcPct val="110000"/>
              </a:lnSpc>
              <a:spcAft>
                <a:spcPts val="1200"/>
              </a:spcAft>
              <a:buFont typeface="Calibri" panose="020F0502020204030204" pitchFamily="34" charset="0"/>
              <a:buChar char="ꟷ"/>
              <a:tabLst>
                <a:tab pos="914400" algn="l"/>
              </a:tabLst>
            </a:pPr>
            <a:r>
              <a:rPr lang="sv-SE" sz="1200" dirty="0">
                <a:effectLst/>
                <a:latin typeface="+mn-lt"/>
                <a:ea typeface="SimSun" panose="02010600030101010101" pitchFamily="2" charset="-122"/>
                <a:cs typeface="Times New Roman" panose="02020603050405020304" pitchFamily="18" charset="0"/>
              </a:rPr>
              <a:t>Se till att funktionärer finns</a:t>
            </a:r>
          </a:p>
          <a:p>
            <a:pPr marL="742950" lvl="1" indent="-285750">
              <a:lnSpc>
                <a:spcPct val="110000"/>
              </a:lnSpc>
              <a:spcAft>
                <a:spcPts val="1200"/>
              </a:spcAft>
              <a:buFont typeface="Calibri" panose="020F0502020204030204" pitchFamily="34" charset="0"/>
              <a:buChar char="ꟷ"/>
              <a:tabLst>
                <a:tab pos="914400" algn="l"/>
              </a:tabLst>
            </a:pPr>
            <a:r>
              <a:rPr lang="sv-SE" sz="1200" dirty="0">
                <a:effectLst/>
                <a:latin typeface="+mn-lt"/>
                <a:ea typeface="SimSun" panose="02010600030101010101" pitchFamily="2" charset="-122"/>
                <a:cs typeface="Times New Roman" panose="02020603050405020304" pitchFamily="18" charset="0"/>
              </a:rPr>
              <a:t>Uppföljningsansvar för </a:t>
            </a:r>
            <a:r>
              <a:rPr lang="sv-SE" sz="1200" dirty="0" err="1">
                <a:effectLst/>
                <a:latin typeface="+mn-lt"/>
                <a:ea typeface="SimSun" panose="02010600030101010101" pitchFamily="2" charset="-122"/>
                <a:cs typeface="Times New Roman" panose="02020603050405020304" pitchFamily="18" charset="0"/>
              </a:rPr>
              <a:t>tävlingsQ</a:t>
            </a:r>
            <a:endParaRPr lang="sv-SE" sz="1200" dirty="0">
              <a:effectLst/>
              <a:latin typeface="+mn-lt"/>
              <a:ea typeface="SimSun" panose="02010600030101010101" pitchFamily="2" charset="-122"/>
              <a:cs typeface="Times New Roman" panose="02020603050405020304" pitchFamily="18" charset="0"/>
            </a:endParaRPr>
          </a:p>
          <a:p>
            <a:pPr>
              <a:lnSpc>
                <a:spcPct val="110000"/>
              </a:lnSpc>
              <a:spcAft>
                <a:spcPts val="1200"/>
              </a:spcAft>
            </a:pPr>
            <a:endParaRPr lang="sv-SE" sz="1200" dirty="0">
              <a:effectLst/>
              <a:latin typeface="+mn-lt"/>
              <a:ea typeface="SimSun" panose="02010600030101010101" pitchFamily="2" charset="-122"/>
              <a:cs typeface="Times New Roman" panose="02020603050405020304" pitchFamily="18" charset="0"/>
            </a:endParaRPr>
          </a:p>
          <a:p>
            <a:pPr>
              <a:lnSpc>
                <a:spcPct val="110000"/>
              </a:lnSpc>
              <a:spcAft>
                <a:spcPts val="1200"/>
              </a:spcAft>
            </a:pPr>
            <a:r>
              <a:rPr lang="sv-SE" sz="1200" dirty="0">
                <a:effectLst/>
                <a:latin typeface="+mn-lt"/>
                <a:ea typeface="SimSun" panose="02010600030101010101" pitchFamily="2" charset="-122"/>
                <a:cs typeface="Times New Roman" panose="02020603050405020304" pitchFamily="18" charset="0"/>
              </a:rPr>
              <a:t>Utifrån intryck och analyser har Ag-struktur, arbetsgruppen identifierat ett antal åtgärder som vi bör vidta för att komma vidare med ett förslag till seglarsverige. För det första behöver vi ta fram en målbild för vår organisation. </a:t>
            </a:r>
          </a:p>
          <a:p>
            <a:pPr>
              <a:lnSpc>
                <a:spcPct val="110000"/>
              </a:lnSpc>
              <a:spcAft>
                <a:spcPts val="1200"/>
              </a:spcAft>
            </a:pPr>
            <a:r>
              <a:rPr lang="sv-SE" sz="1200" dirty="0">
                <a:effectLst/>
                <a:latin typeface="+mn-lt"/>
                <a:ea typeface="SimSun" panose="02010600030101010101" pitchFamily="2" charset="-122"/>
                <a:cs typeface="Times New Roman" panose="02020603050405020304" pitchFamily="18" charset="0"/>
              </a:rPr>
              <a:t>För att tydliggöra hur vi vill att vår verksamhet i förbundet ska bedrivas och hur vi ska vara organiserade på längre sikt. Utöver detta har tre arbeten initierats. </a:t>
            </a:r>
          </a:p>
          <a:p>
            <a:pPr>
              <a:lnSpc>
                <a:spcPct val="110000"/>
              </a:lnSpc>
              <a:spcAft>
                <a:spcPts val="1200"/>
              </a:spcAft>
            </a:pPr>
            <a:endParaRPr lang="sv-SE" sz="1200" dirty="0">
              <a:effectLst/>
              <a:latin typeface="+mn-lt"/>
              <a:ea typeface="SimSun" panose="02010600030101010101" pitchFamily="2" charset="-122"/>
              <a:cs typeface="Times New Roman" panose="02020603050405020304" pitchFamily="18" charset="0"/>
            </a:endParaRPr>
          </a:p>
          <a:p>
            <a:pPr marL="342900" lvl="0" indent="-342900">
              <a:lnSpc>
                <a:spcPct val="110000"/>
              </a:lnSpc>
              <a:buFont typeface="Symbol" pitchFamily="2" charset="2"/>
              <a:buChar char=""/>
            </a:pPr>
            <a:r>
              <a:rPr lang="sv-SE" sz="1200" dirty="0">
                <a:effectLst/>
                <a:latin typeface="+mn-lt"/>
                <a:ea typeface="SimSun" panose="02010600030101010101" pitchFamily="2" charset="-122"/>
                <a:cs typeface="Times New Roman" panose="02020603050405020304" pitchFamily="18" charset="0"/>
              </a:rPr>
              <a:t>Klassförbundsutredning ska jobba vidare med förankring av uppgifter och sammanslagning/kluster och ta fram förslag på hur man kan minska administrationen för klassförbund med målet att kunna genomföra en klassförbundskonferens i slutet på september för att diskutera utredningens förslag och förankra dessa med klassförbunden. </a:t>
            </a:r>
          </a:p>
          <a:p>
            <a:pPr marL="342900" lvl="0" indent="-342900">
              <a:lnSpc>
                <a:spcPct val="110000"/>
              </a:lnSpc>
              <a:buFont typeface="Symbol" pitchFamily="2" charset="2"/>
              <a:buChar char=""/>
            </a:pPr>
            <a:r>
              <a:rPr lang="sv-SE" sz="1200" dirty="0">
                <a:effectLst/>
                <a:latin typeface="+mn-lt"/>
                <a:ea typeface="SimSun" panose="02010600030101010101" pitchFamily="2" charset="-122"/>
                <a:cs typeface="Times New Roman" panose="02020603050405020304" pitchFamily="18" charset="0"/>
              </a:rPr>
              <a:t>Kansliet med kappseglingsansvarig har givits i uppdrag att tillsammans med AK, RK och klassförbunden se över hur vi kan utveckla samordning av vår tävlingsverksamhet, bl.a. hur sanktionering ska gå till inom ramen för föreslagen målbild. Förslag till uppdrag kommer att presenteras av kansliets kappseglingsansvarig på mötet den 10 juni för fastställande av styrelsen. </a:t>
            </a:r>
          </a:p>
          <a:p>
            <a:pPr marL="342900" lvl="0" indent="-342900">
              <a:lnSpc>
                <a:spcPct val="110000"/>
              </a:lnSpc>
              <a:spcAft>
                <a:spcPts val="1200"/>
              </a:spcAft>
              <a:buFont typeface="Symbol" pitchFamily="2" charset="2"/>
              <a:buChar char=""/>
            </a:pPr>
            <a:r>
              <a:rPr lang="sv-SE" sz="1200" dirty="0">
                <a:effectLst/>
                <a:latin typeface="+mn-lt"/>
                <a:ea typeface="SimSun" panose="02010600030101010101" pitchFamily="2" charset="-122"/>
                <a:cs typeface="Times New Roman" panose="02020603050405020304" pitchFamily="18" charset="0"/>
              </a:rPr>
              <a:t>Vår Förbundsdirektör har fått uppdrag att inhämta och titta över hur olika förbund har resonerat utifrån hur en röstlängd för förbunden kan se ut.</a:t>
            </a:r>
          </a:p>
          <a:p>
            <a:pPr marL="342900" lvl="0" indent="-342900">
              <a:lnSpc>
                <a:spcPct val="110000"/>
              </a:lnSpc>
              <a:spcAft>
                <a:spcPts val="1200"/>
              </a:spcAft>
              <a:buFont typeface="Symbol" pitchFamily="2" charset="2"/>
              <a:buChar char=""/>
            </a:pPr>
            <a:endParaRPr lang="sv-SE" sz="1200" dirty="0">
              <a:effectLst/>
              <a:latin typeface="+mn-lt"/>
              <a:ea typeface="SimSun" panose="02010600030101010101" pitchFamily="2" charset="-122"/>
              <a:cs typeface="Times New Roman" panose="02020603050405020304" pitchFamily="18" charset="0"/>
            </a:endParaRPr>
          </a:p>
          <a:p>
            <a:pPr marL="0" lvl="0" indent="0">
              <a:lnSpc>
                <a:spcPct val="110000"/>
              </a:lnSpc>
              <a:spcAft>
                <a:spcPts val="1200"/>
              </a:spcAft>
              <a:buFont typeface="Symbol" pitchFamily="2" charset="2"/>
              <a:buNone/>
            </a:pPr>
            <a:r>
              <a:rPr lang="sv-SE" sz="1200" dirty="0">
                <a:effectLst/>
                <a:latin typeface="+mn-lt"/>
                <a:ea typeface="SimSun" panose="02010600030101010101" pitchFamily="2" charset="-122"/>
                <a:cs typeface="Times New Roman" panose="02020603050405020304" pitchFamily="18" charset="0"/>
              </a:rPr>
              <a:t>För att starta kommunikationen i frågan har hemsidan uppdaterats och vi  har påbörjat intern kommunikation genom utskick till distrikt, klassförbund och klubbar avseende hur styrelsen går vidare efter seglardagen 2024.</a:t>
            </a:r>
          </a:p>
          <a:p>
            <a:pPr>
              <a:lnSpc>
                <a:spcPct val="110000"/>
              </a:lnSpc>
              <a:spcAft>
                <a:spcPts val="1200"/>
              </a:spcAft>
            </a:pPr>
            <a:endParaRPr lang="sv-SE" sz="1200" dirty="0">
              <a:effectLst/>
              <a:latin typeface="+mn-lt"/>
              <a:ea typeface="SimSun" panose="02010600030101010101" pitchFamily="2" charset="-122"/>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6</a:t>
            </a:fld>
            <a:endParaRPr lang="sv-SE"/>
          </a:p>
        </p:txBody>
      </p:sp>
    </p:spTree>
    <p:extLst>
      <p:ext uri="{BB962C8B-B14F-4D97-AF65-F5344CB8AC3E}">
        <p14:creationId xmlns:p14="http://schemas.microsoft.com/office/powerpoint/2010/main" val="2574451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latin typeface="+mn-lt"/>
              </a:rPr>
              <a:t>Vägen framåt i sex steg. </a:t>
            </a:r>
          </a:p>
          <a:p>
            <a:endParaRPr lang="sv-SE" sz="1200" dirty="0">
              <a:latin typeface="+mn-lt"/>
            </a:endParaRPr>
          </a:p>
          <a:p>
            <a:pPr>
              <a:lnSpc>
                <a:spcPct val="110000"/>
              </a:lnSpc>
              <a:spcAft>
                <a:spcPts val="1200"/>
              </a:spcAft>
            </a:pPr>
            <a:r>
              <a:rPr lang="sv-SE" sz="1200" dirty="0">
                <a:effectLst/>
                <a:latin typeface="+mn-lt"/>
                <a:ea typeface="SimSun" panose="02010600030101010101" pitchFamily="2" charset="-122"/>
                <a:cs typeface="Times New Roman" panose="02020603050405020304" pitchFamily="18" charset="0"/>
              </a:rPr>
              <a:t>Processen för att utveckla, förankra och utarbeta förslag till Seglardagen 2025 är uppdelad i sex steg.</a:t>
            </a:r>
          </a:p>
          <a:p>
            <a:pPr>
              <a:lnSpc>
                <a:spcPct val="110000"/>
              </a:lnSpc>
              <a:spcAft>
                <a:spcPts val="1200"/>
              </a:spcAft>
            </a:pPr>
            <a:endParaRPr lang="sv-SE" sz="1200" dirty="0">
              <a:effectLst/>
              <a:latin typeface="+mn-lt"/>
              <a:ea typeface="SimSun" panose="02010600030101010101" pitchFamily="2" charset="-122"/>
              <a:cs typeface="Times New Roman" panose="02020603050405020304" pitchFamily="18" charset="0"/>
            </a:endParaRPr>
          </a:p>
          <a:p>
            <a:pPr>
              <a:lnSpc>
                <a:spcPct val="110000"/>
              </a:lnSpc>
              <a:spcAft>
                <a:spcPts val="1200"/>
              </a:spcAft>
            </a:pPr>
            <a:r>
              <a:rPr lang="sv-SE" sz="1200" dirty="0">
                <a:effectLst/>
                <a:latin typeface="+mn-lt"/>
                <a:ea typeface="SimSun" panose="02010600030101010101" pitchFamily="2" charset="-122"/>
                <a:cs typeface="Times New Roman" panose="02020603050405020304" pitchFamily="18" charset="0"/>
              </a:rPr>
              <a:t>Steg 1 och Steg 2 är genomfört förutom att vi inte fullt ut landat i att bestämma omfattningen om vad vi bör föreslå Seglardagen 2025 </a:t>
            </a:r>
          </a:p>
          <a:p>
            <a:pPr>
              <a:lnSpc>
                <a:spcPct val="110000"/>
              </a:lnSpc>
              <a:spcAft>
                <a:spcPts val="1200"/>
              </a:spcAft>
            </a:pPr>
            <a:endParaRPr lang="sv-SE" sz="1200" dirty="0">
              <a:effectLst/>
              <a:latin typeface="+mn-lt"/>
              <a:ea typeface="SimSun" panose="02010600030101010101" pitchFamily="2" charset="-122"/>
              <a:cs typeface="Times New Roman" panose="02020603050405020304" pitchFamily="18" charset="0"/>
            </a:endParaRPr>
          </a:p>
          <a:p>
            <a:pPr>
              <a:lnSpc>
                <a:spcPct val="110000"/>
              </a:lnSpc>
              <a:spcAft>
                <a:spcPts val="1200"/>
              </a:spcAft>
            </a:pPr>
            <a:r>
              <a:rPr lang="sv-SE" sz="1200" dirty="0">
                <a:effectLst/>
                <a:latin typeface="+mn-lt"/>
                <a:ea typeface="SimSun" panose="02010600030101010101" pitchFamily="2" charset="-122"/>
                <a:cs typeface="Times New Roman" panose="02020603050405020304" pitchFamily="18" charset="0"/>
              </a:rPr>
              <a:t>Vi är nu i Steg 3 som omfattar en första dialog runda med klubbar, distrikt och klassförbund. Syftet med mötena är som sagts tidigare att efterhöra synpunkter och kunna ta med dessa till steg 4 våra möten i slutet på september. Klassförbundsutredningen som fortsätter har motsvarande uppgift att dialogisera organisationsprinciperna med klassförbunden.  </a:t>
            </a:r>
          </a:p>
          <a:p>
            <a:pPr>
              <a:lnSpc>
                <a:spcPct val="110000"/>
              </a:lnSpc>
              <a:spcAft>
                <a:spcPts val="1200"/>
              </a:spcAft>
            </a:pPr>
            <a:endParaRPr lang="sv-SE" sz="1200" dirty="0">
              <a:effectLst/>
              <a:latin typeface="+mn-lt"/>
              <a:ea typeface="SimSun" panose="02010600030101010101" pitchFamily="2" charset="-122"/>
              <a:cs typeface="Times New Roman" panose="02020603050405020304" pitchFamily="18" charset="0"/>
            </a:endParaRPr>
          </a:p>
          <a:p>
            <a:pPr>
              <a:lnSpc>
                <a:spcPct val="110000"/>
              </a:lnSpc>
              <a:spcAft>
                <a:spcPts val="1200"/>
              </a:spcAft>
            </a:pPr>
            <a:r>
              <a:rPr lang="sv-SE" sz="1200" dirty="0">
                <a:effectLst/>
                <a:latin typeface="+mn-lt"/>
                <a:ea typeface="SimSun" panose="02010600030101010101" pitchFamily="2" charset="-122"/>
                <a:cs typeface="Times New Roman" panose="02020603050405020304" pitchFamily="18" charset="0"/>
              </a:rPr>
              <a:t>Fortsättningen:</a:t>
            </a:r>
          </a:p>
          <a:p>
            <a:pPr>
              <a:lnSpc>
                <a:spcPct val="110000"/>
              </a:lnSpc>
              <a:spcAft>
                <a:spcPts val="1200"/>
              </a:spcAft>
            </a:pPr>
            <a:r>
              <a:rPr lang="sv-SE" sz="1200" dirty="0">
                <a:effectLst/>
                <a:latin typeface="+mn-lt"/>
                <a:ea typeface="SimSun" panose="02010600030101010101" pitchFamily="2" charset="-122"/>
                <a:cs typeface="Times New Roman" panose="02020603050405020304" pitchFamily="18" charset="0"/>
              </a:rPr>
              <a:t>Steg 4</a:t>
            </a:r>
          </a:p>
          <a:p>
            <a:pPr>
              <a:lnSpc>
                <a:spcPct val="110000"/>
              </a:lnSpc>
              <a:spcAft>
                <a:spcPts val="1200"/>
              </a:spcAft>
            </a:pPr>
            <a:r>
              <a:rPr lang="sv-SE" sz="1200" dirty="0">
                <a:effectLst/>
                <a:latin typeface="+mn-lt"/>
                <a:ea typeface="SimSun" panose="02010600030101010101" pitchFamily="2" charset="-122"/>
                <a:cs typeface="Times New Roman" panose="02020603050405020304" pitchFamily="18" charset="0"/>
              </a:rPr>
              <a:t>Insamling av underlag för att fortsätta att utveckla en remiss. Insamlingen sker genom fem parallella konferenser för att möjliggöra deltagande från både klubbar, distrikt och klassförbund. En konferens är konferens för klassförbunden. De andra fyra konferenserna planeras att erbjuda regionalt deltagande i Sundsvall, Stockholm, Göteborg och Lund. Målet med konferenserna är att förankra målbilden och ansvarsfördelning inom förbundet samt redovisa och diskutera övriga frågor som identifierats inom ramen för arbetet.</a:t>
            </a:r>
          </a:p>
          <a:p>
            <a:pPr>
              <a:lnSpc>
                <a:spcPct val="110000"/>
              </a:lnSpc>
              <a:spcAft>
                <a:spcPts val="1200"/>
              </a:spcAft>
            </a:pPr>
            <a:r>
              <a:rPr lang="sv-SE" sz="1200" dirty="0">
                <a:effectLst/>
                <a:latin typeface="+mn-lt"/>
                <a:ea typeface="SimSun" panose="02010600030101010101" pitchFamily="2" charset="-122"/>
                <a:cs typeface="Times New Roman" panose="02020603050405020304" pitchFamily="18" charset="0"/>
              </a:rPr>
              <a:t>Steg 5</a:t>
            </a:r>
          </a:p>
          <a:p>
            <a:pPr>
              <a:lnSpc>
                <a:spcPct val="110000"/>
              </a:lnSpc>
              <a:spcAft>
                <a:spcPts val="1200"/>
              </a:spcAft>
            </a:pPr>
            <a:r>
              <a:rPr lang="sv-SE" sz="1200" dirty="0">
                <a:effectLst/>
                <a:latin typeface="+mn-lt"/>
                <a:ea typeface="SimSun" panose="02010600030101010101" pitchFamily="2" charset="-122"/>
                <a:cs typeface="Times New Roman" panose="02020603050405020304" pitchFamily="18" charset="0"/>
              </a:rPr>
              <a:t>Utveckling av underlag för styrelsens delbeslut. Utifrån möten med distrikt, klassförbund och klubbar utarbetas förslag till beslut som styrelsen sedan diskuterar under oktober. Ett preliminärt beslut fattas av styrelsen som sedan utges som remiss till samtliga inom SSF. (distrikt, klassförbund och klubbar.)</a:t>
            </a:r>
          </a:p>
          <a:p>
            <a:pPr>
              <a:lnSpc>
                <a:spcPct val="110000"/>
              </a:lnSpc>
              <a:spcAft>
                <a:spcPts val="1200"/>
              </a:spcAft>
            </a:pPr>
            <a:r>
              <a:rPr lang="sv-SE" sz="1200" dirty="0">
                <a:effectLst/>
                <a:latin typeface="+mn-lt"/>
                <a:ea typeface="SimSun" panose="02010600030101010101" pitchFamily="2" charset="-122"/>
                <a:cs typeface="Times New Roman" panose="02020603050405020304" pitchFamily="18" charset="0"/>
              </a:rPr>
              <a:t>Steg 6 </a:t>
            </a:r>
          </a:p>
          <a:p>
            <a:pPr>
              <a:lnSpc>
                <a:spcPct val="110000"/>
              </a:lnSpc>
              <a:spcAft>
                <a:spcPts val="1200"/>
              </a:spcAft>
            </a:pPr>
            <a:r>
              <a:rPr lang="sv-SE" sz="1200" dirty="0">
                <a:effectLst/>
                <a:latin typeface="+mn-lt"/>
                <a:ea typeface="SimSun" panose="02010600030101010101" pitchFamily="2" charset="-122"/>
                <a:cs typeface="Times New Roman" panose="02020603050405020304" pitchFamily="18" charset="0"/>
              </a:rPr>
              <a:t>Remissbehandling och slutligt förslag till Seglardagen. Efter att en remiss skickats ut och svar inkommit slutbehandlas inkomna remissunderlag. Ett arbete initieras som ska utveckla styrelsens proposition till Seglardagen 2025. I förslaget ska målbilden för strukturomvandlingen finnas med samt de beslut som styrelsen anser behöver fattas 2025 för att starta omställningen mot den framtida strukturen inom förbundet. Steget avslutas med att Seglardagen 2025 fattar beslut.</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7</a:t>
            </a:fld>
            <a:endParaRPr lang="sv-SE"/>
          </a:p>
        </p:txBody>
      </p:sp>
    </p:spTree>
    <p:extLst>
      <p:ext uri="{BB962C8B-B14F-4D97-AF65-F5344CB8AC3E}">
        <p14:creationId xmlns:p14="http://schemas.microsoft.com/office/powerpoint/2010/main" val="824044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10000"/>
              </a:lnSpc>
              <a:spcAft>
                <a:spcPts val="1200"/>
              </a:spcAft>
            </a:pPr>
            <a:r>
              <a:rPr lang="sv-SE" sz="1200" dirty="0">
                <a:effectLst/>
                <a:latin typeface="+mn-lt"/>
                <a:ea typeface="SimSun"/>
                <a:cs typeface="Times New Roman"/>
              </a:rPr>
              <a:t>Målbilden för förbundets strukturella förändring är att när förändringen är genomförd fullt ut (betona att det är en målbild på sikt) har vi ett modernt och väl fungerande förbund för våra klubbseglare, kappseglare inom både </a:t>
            </a:r>
            <a:r>
              <a:rPr lang="sv-SE" sz="1200" dirty="0" err="1">
                <a:effectLst/>
                <a:latin typeface="+mn-lt"/>
                <a:ea typeface="SimSun"/>
                <a:cs typeface="Times New Roman"/>
              </a:rPr>
              <a:t>breddsegling</a:t>
            </a:r>
            <a:r>
              <a:rPr lang="sv-SE" sz="1200" dirty="0">
                <a:effectLst/>
                <a:latin typeface="+mn-lt"/>
                <a:ea typeface="SimSun"/>
                <a:cs typeface="Times New Roman"/>
              </a:rPr>
              <a:t> och elitsegling, våra ledare </a:t>
            </a:r>
            <a:r>
              <a:rPr lang="sv-SE" sz="1200" dirty="0">
                <a:latin typeface="+mn-lt"/>
                <a:ea typeface="SimSun"/>
                <a:cs typeface="Times New Roman"/>
              </a:rPr>
              <a:t>och funktionärer samt</a:t>
            </a:r>
            <a:r>
              <a:rPr lang="sv-SE" sz="1200" dirty="0">
                <a:effectLst/>
                <a:latin typeface="+mn-lt"/>
                <a:ea typeface="SimSun"/>
                <a:cs typeface="Times New Roman"/>
              </a:rPr>
              <a:t> ett högpresterande landslag. Det innebär att:</a:t>
            </a:r>
          </a:p>
          <a:p>
            <a:pPr>
              <a:lnSpc>
                <a:spcPct val="110000"/>
              </a:lnSpc>
              <a:spcAft>
                <a:spcPts val="1200"/>
              </a:spcAft>
            </a:pPr>
            <a:endParaRPr lang="sv-SE" sz="1200" dirty="0">
              <a:effectLst/>
              <a:latin typeface="+mn-lt"/>
              <a:ea typeface="SimSun" panose="02010600030101010101" pitchFamily="2" charset="-122"/>
              <a:cs typeface="Times New Roman" panose="02020603050405020304" pitchFamily="18" charset="0"/>
            </a:endParaRPr>
          </a:p>
          <a:p>
            <a:pPr marL="342900" lvl="0" indent="-342900">
              <a:lnSpc>
                <a:spcPct val="110000"/>
              </a:lnSpc>
              <a:buFont typeface="Symbol" pitchFamily="2" charset="2"/>
              <a:buChar char=""/>
            </a:pPr>
            <a:r>
              <a:rPr lang="sv-SE" sz="1200" dirty="0">
                <a:effectLst/>
                <a:latin typeface="+mn-lt"/>
                <a:ea typeface="SimSun" panose="02010600030101010101" pitchFamily="2" charset="-122"/>
                <a:cs typeface="Times New Roman" panose="02020603050405020304" pitchFamily="18" charset="0"/>
              </a:rPr>
              <a:t>förbundets verksamhet vilar på tre verksamhetsområden; tävlingsverksamhet, fritidsseglingsverksamhet samt utbildnings- och träningsverksamhet, </a:t>
            </a:r>
          </a:p>
          <a:p>
            <a:pPr marL="342900" lvl="0" indent="-342900">
              <a:lnSpc>
                <a:spcPct val="110000"/>
              </a:lnSpc>
              <a:buFont typeface="Symbol" pitchFamily="2" charset="2"/>
              <a:buChar char=""/>
            </a:pPr>
            <a:endParaRPr lang="sv-SE" sz="1200" dirty="0">
              <a:effectLst/>
              <a:latin typeface="+mn-lt"/>
              <a:ea typeface="SimSun" panose="02010600030101010101" pitchFamily="2" charset="-122"/>
              <a:cs typeface="Times New Roman" panose="02020603050405020304" pitchFamily="18" charset="0"/>
            </a:endParaRPr>
          </a:p>
          <a:p>
            <a:pPr marL="0" lvl="0" indent="0">
              <a:lnSpc>
                <a:spcPct val="110000"/>
              </a:lnSpc>
              <a:buFont typeface="Symbol" pitchFamily="2" charset="2"/>
              <a:buNone/>
            </a:pPr>
            <a:r>
              <a:rPr lang="sv-SE" sz="1200" dirty="0">
                <a:effectLst/>
                <a:latin typeface="+mn-lt"/>
                <a:ea typeface="SimSun" panose="02010600030101010101" pitchFamily="2" charset="-122"/>
                <a:cs typeface="Times New Roman" panose="02020603050405020304" pitchFamily="18" charset="0"/>
              </a:rPr>
              <a:t>Klick</a:t>
            </a:r>
          </a:p>
          <a:p>
            <a:pPr marL="342900" lvl="0" indent="-342900">
              <a:lnSpc>
                <a:spcPct val="110000"/>
              </a:lnSpc>
              <a:buFont typeface="Symbol" pitchFamily="2" charset="2"/>
              <a:buChar char=""/>
            </a:pPr>
            <a:r>
              <a:rPr lang="sv-SE" sz="1200" dirty="0">
                <a:effectLst/>
                <a:latin typeface="+mn-lt"/>
                <a:ea typeface="SimSun" panose="02010600030101010101" pitchFamily="2" charset="-122"/>
                <a:cs typeface="Times New Roman" panose="02020603050405020304" pitchFamily="18" charset="0"/>
              </a:rPr>
              <a:t>förbundsstyrelsen arbete stöds av en kommitté som jobbar inom respektive verksamhetsområde samt en regelkommitté och en teknisk kommitté, kommittéerna väljs av Seglardagen. </a:t>
            </a:r>
          </a:p>
          <a:p>
            <a:pPr marL="342900" lvl="0" indent="-342900">
              <a:lnSpc>
                <a:spcPct val="110000"/>
              </a:lnSpc>
              <a:buFont typeface="Symbol" pitchFamily="2" charset="2"/>
              <a:buChar char=""/>
            </a:pPr>
            <a:r>
              <a:rPr lang="sv-SE" sz="1200" dirty="0">
                <a:effectLst/>
                <a:latin typeface="+mn-lt"/>
                <a:ea typeface="SimSun" panose="02010600030101010101" pitchFamily="2" charset="-122"/>
                <a:cs typeface="Times New Roman" panose="02020603050405020304" pitchFamily="18" charset="0"/>
              </a:rPr>
              <a:t>det inom förbundet finns en väl fungerande demokratisk styrning med god representation från medlemsklubbar, klassförbund och distrikt. Inflytandet utgår från klubbarna och klassförbunden, </a:t>
            </a:r>
          </a:p>
          <a:p>
            <a:pPr marL="342900" lvl="0" indent="-342900">
              <a:lnSpc>
                <a:spcPct val="110000"/>
              </a:lnSpc>
              <a:buFont typeface="Symbol" pitchFamily="2" charset="2"/>
              <a:buChar char=""/>
            </a:pPr>
            <a:r>
              <a:rPr lang="sv-SE" sz="1200" dirty="0">
                <a:effectLst/>
                <a:latin typeface="+mn-lt"/>
                <a:ea typeface="SimSun" panose="02010600030101010101" pitchFamily="2" charset="-122"/>
                <a:cs typeface="Times New Roman" panose="02020603050405020304" pitchFamily="18" charset="0"/>
              </a:rPr>
              <a:t>genom olika råd med ideella resurser säkerställer vi hög delaktighet från organisationen men också att organisationen med den djupa kompetens som finns bland medlemmar inom svensk segling kan stödja en kontinuerlig verksamhetsutveckling,</a:t>
            </a:r>
          </a:p>
          <a:p>
            <a:pPr marL="342900" lvl="0" indent="-342900">
              <a:lnSpc>
                <a:spcPct val="110000"/>
              </a:lnSpc>
              <a:buFont typeface="Symbol" pitchFamily="2" charset="2"/>
              <a:buChar char=""/>
            </a:pPr>
            <a:r>
              <a:rPr lang="sv-SE" sz="1200" dirty="0">
                <a:effectLst/>
                <a:latin typeface="+mn-lt"/>
                <a:ea typeface="SimSun" panose="02010600030101010101" pitchFamily="2" charset="-122"/>
                <a:cs typeface="Times New Roman" panose="02020603050405020304" pitchFamily="18" charset="0"/>
              </a:rPr>
              <a:t>distriktsseglarförbundens ansvar och kärnuppdrag är tydliga. Inom vissa geografiska områden kan distrikten besluta om att ta ett utökat ansvar för att åstadkomma samordning av verksamheten eller att behoven hos klubbarna kräver detta,</a:t>
            </a:r>
          </a:p>
          <a:p>
            <a:pPr marL="342900" lvl="0" indent="-342900">
              <a:lnSpc>
                <a:spcPct val="110000"/>
              </a:lnSpc>
              <a:buFont typeface="Symbol" pitchFamily="2" charset="2"/>
              <a:buChar char=""/>
            </a:pPr>
            <a:r>
              <a:rPr lang="sv-SE" sz="1200" dirty="0">
                <a:effectLst/>
                <a:latin typeface="+mn-lt"/>
                <a:ea typeface="SimSun" panose="02010600030101010101" pitchFamily="2" charset="-122"/>
                <a:cs typeface="Times New Roman" panose="02020603050405020304" pitchFamily="18" charset="0"/>
              </a:rPr>
              <a:t>antalet distriktsseglarförbund har minskat och är anpassade till de behov som klubbarna anser att de har för stöd och samverkan inom en region,  </a:t>
            </a:r>
          </a:p>
          <a:p>
            <a:pPr marL="342900" lvl="0" indent="-342900">
              <a:lnSpc>
                <a:spcPct val="110000"/>
              </a:lnSpc>
              <a:buFont typeface="Symbol" pitchFamily="2" charset="2"/>
              <a:buChar char=""/>
            </a:pPr>
            <a:r>
              <a:rPr lang="sv-SE" sz="1200" dirty="0">
                <a:effectLst/>
                <a:latin typeface="+mn-lt"/>
                <a:ea typeface="SimSun" panose="02010600030101010101" pitchFamily="2" charset="-122"/>
                <a:cs typeface="Times New Roman" panose="02020603050405020304" pitchFamily="18" charset="0"/>
              </a:rPr>
              <a:t>klassförbundens planering av tävlingsverksamhet och utveckling av respektive klass är väl samordnat inom förbundet med målet att kunna skapa effektiva och attraktiva tävlingsarrangemang för alla behov och intressen</a:t>
            </a:r>
          </a:p>
          <a:p>
            <a:pPr marL="342900" lvl="0" indent="-342900">
              <a:lnSpc>
                <a:spcPct val="110000"/>
              </a:lnSpc>
              <a:buFont typeface="Symbol" pitchFamily="2" charset="2"/>
              <a:buChar char=""/>
            </a:pPr>
            <a:r>
              <a:rPr lang="sv-SE" sz="1200" dirty="0">
                <a:effectLst/>
                <a:latin typeface="+mn-lt"/>
                <a:ea typeface="SimSun" panose="02010600030101010101" pitchFamily="2" charset="-122"/>
                <a:cs typeface="Times New Roman" panose="02020603050405020304" pitchFamily="18" charset="0"/>
              </a:rPr>
              <a:t>samordningsgraden mellan klassförbund är omfattande och den administrativa belastningen på klassförbunden har minimerats.,</a:t>
            </a:r>
          </a:p>
          <a:p>
            <a:pPr marL="342900" lvl="0" indent="-342900">
              <a:lnSpc>
                <a:spcPct val="110000"/>
              </a:lnSpc>
              <a:buFont typeface="Symbol" pitchFamily="2" charset="2"/>
              <a:buChar char=""/>
            </a:pPr>
            <a:r>
              <a:rPr lang="sv-SE" sz="1200" dirty="0">
                <a:effectLst/>
                <a:latin typeface="+mn-lt"/>
                <a:ea typeface="SimSun" panose="02010600030101010101" pitchFamily="2" charset="-122"/>
                <a:cs typeface="Times New Roman" panose="02020603050405020304" pitchFamily="18" charset="0"/>
              </a:rPr>
              <a:t>förbundets gemensamma, och alla medlemsföreningars utbildningsbehov tillgodoses fortlöpande och då gärna regionalt,</a:t>
            </a:r>
          </a:p>
          <a:p>
            <a:pPr marL="342900" lvl="0" indent="-342900">
              <a:lnSpc>
                <a:spcPct val="110000"/>
              </a:lnSpc>
              <a:buFont typeface="Symbol" pitchFamily="2" charset="2"/>
              <a:buChar char=""/>
            </a:pPr>
            <a:r>
              <a:rPr lang="sv-SE" sz="1200" dirty="0">
                <a:effectLst/>
                <a:latin typeface="+mn-lt"/>
                <a:ea typeface="SimSun" panose="02010600030101010101" pitchFamily="2" charset="-122"/>
                <a:cs typeface="Times New Roman" panose="02020603050405020304" pitchFamily="18" charset="0"/>
              </a:rPr>
              <a:t>information från klubbar, klassförbund och distrikten når förbundet centralt och tvärtom. Dialogen utvecklas och hålls levande, </a:t>
            </a:r>
          </a:p>
          <a:p>
            <a:pPr marL="342900" lvl="0" indent="-342900">
              <a:lnSpc>
                <a:spcPct val="110000"/>
              </a:lnSpc>
              <a:buFont typeface="Symbol" pitchFamily="2" charset="2"/>
              <a:buChar char=""/>
            </a:pPr>
            <a:r>
              <a:rPr lang="sv-SE" sz="1200" dirty="0">
                <a:effectLst/>
                <a:latin typeface="+mn-lt"/>
                <a:ea typeface="SimSun" panose="02010600030101010101" pitchFamily="2" charset="-122"/>
                <a:cs typeface="Times New Roman" panose="02020603050405020304" pitchFamily="18" charset="0"/>
              </a:rPr>
              <a:t>förbundets klubbstödsverksamhet har utvecklats – det ska vara lätt att söka bidrag och utveckla den egna klubben</a:t>
            </a:r>
          </a:p>
          <a:p>
            <a:pPr marL="342900" lvl="0" indent="-342900">
              <a:lnSpc>
                <a:spcPct val="110000"/>
              </a:lnSpc>
              <a:spcAft>
                <a:spcPts val="1200"/>
              </a:spcAft>
              <a:buFont typeface="Symbol" pitchFamily="2" charset="2"/>
              <a:buChar char=""/>
            </a:pPr>
            <a:r>
              <a:rPr lang="sv-SE" sz="1200" dirty="0">
                <a:effectLst/>
                <a:latin typeface="+mn-lt"/>
                <a:ea typeface="SimSun" panose="02010600030101010101" pitchFamily="2" charset="-122"/>
                <a:cs typeface="Times New Roman" panose="02020603050405020304" pitchFamily="18" charset="0"/>
              </a:rPr>
              <a:t>inom förbundet rapporterar vi en mer heltäckande bild av all verksamhet inom ramen för svensk segling och därmed erhåller vi alla, ett bra ekonomiskt stöd från RF/SISU, </a:t>
            </a:r>
          </a:p>
          <a:p>
            <a:pPr marL="342900" lvl="0" indent="-342900">
              <a:lnSpc>
                <a:spcPct val="110000"/>
              </a:lnSpc>
              <a:spcAft>
                <a:spcPts val="1200"/>
              </a:spcAft>
              <a:buFont typeface="Symbol" pitchFamily="2" charset="2"/>
              <a:buChar char=""/>
            </a:pPr>
            <a:endParaRPr lang="sv-SE" sz="1200" dirty="0">
              <a:effectLst/>
              <a:latin typeface="+mn-lt"/>
              <a:ea typeface="SimSun" panose="02010600030101010101" pitchFamily="2" charset="-122"/>
              <a:cs typeface="Times New Roman" panose="02020603050405020304" pitchFamily="18" charset="0"/>
            </a:endParaRPr>
          </a:p>
          <a:p>
            <a:pPr>
              <a:lnSpc>
                <a:spcPct val="110000"/>
              </a:lnSpc>
              <a:spcAft>
                <a:spcPts val="1200"/>
              </a:spcAft>
            </a:pPr>
            <a:r>
              <a:rPr lang="sv-SE" sz="1200" dirty="0">
                <a:effectLst/>
                <a:latin typeface="+mn-lt"/>
                <a:ea typeface="SimSun" panose="02010600030101010101" pitchFamily="2" charset="-122"/>
                <a:cs typeface="Times New Roman" panose="02020603050405020304" pitchFamily="18" charset="0"/>
              </a:rPr>
              <a:t>Bilden till höger visar relationen mellan olika organ i Svenska Seglarförbundet. </a:t>
            </a:r>
          </a:p>
          <a:p>
            <a:pPr>
              <a:lnSpc>
                <a:spcPct val="110000"/>
              </a:lnSpc>
              <a:spcAft>
                <a:spcPts val="1200"/>
              </a:spcAft>
            </a:pPr>
            <a:endParaRPr lang="sv-SE" sz="1200" dirty="0">
              <a:effectLst/>
              <a:latin typeface="+mn-lt"/>
              <a:ea typeface="SimSun" panose="02010600030101010101" pitchFamily="2" charset="-122"/>
              <a:cs typeface="Times New Roman" panose="02020603050405020304" pitchFamily="18" charset="0"/>
            </a:endParaRPr>
          </a:p>
          <a:p>
            <a:pPr>
              <a:lnSpc>
                <a:spcPct val="110000"/>
              </a:lnSpc>
              <a:spcAft>
                <a:spcPts val="1200"/>
              </a:spcAft>
            </a:pPr>
            <a:r>
              <a:rPr lang="sv-SE" sz="1200" dirty="0">
                <a:effectLst/>
                <a:latin typeface="+mn-lt"/>
                <a:ea typeface="SimSun" panose="02010600030101010101" pitchFamily="2" charset="-122"/>
                <a:cs typeface="Times New Roman" panose="02020603050405020304" pitchFamily="18" charset="0"/>
              </a:rPr>
              <a:t>Klassförbunden har rösträtt på Klassförbundskonferens där de väljer medlemmar till Klassförbundsrådet. </a:t>
            </a:r>
          </a:p>
          <a:p>
            <a:pPr>
              <a:lnSpc>
                <a:spcPct val="110000"/>
              </a:lnSpc>
              <a:spcAft>
                <a:spcPts val="1200"/>
              </a:spcAft>
            </a:pPr>
            <a:endParaRPr lang="sv-SE" sz="1200" dirty="0">
              <a:effectLst/>
              <a:latin typeface="+mn-lt"/>
              <a:ea typeface="SimSun" panose="02010600030101010101" pitchFamily="2" charset="-122"/>
              <a:cs typeface="Times New Roman" panose="02020603050405020304" pitchFamily="18" charset="0"/>
            </a:endParaRPr>
          </a:p>
          <a:p>
            <a:pPr>
              <a:lnSpc>
                <a:spcPct val="110000"/>
              </a:lnSpc>
              <a:spcAft>
                <a:spcPts val="1200"/>
              </a:spcAft>
            </a:pPr>
            <a:r>
              <a:rPr lang="sv-SE" sz="1200" dirty="0">
                <a:effectLst/>
                <a:latin typeface="+mn-lt"/>
                <a:ea typeface="SimSun" panose="02010600030101010101" pitchFamily="2" charset="-122"/>
                <a:cs typeface="Times New Roman" panose="02020603050405020304" pitchFamily="18" charset="0"/>
              </a:rPr>
              <a:t>Klubbar, distriktsseglarförbund och klassförbund är ombud på Seglardagen (årsmötet). </a:t>
            </a:r>
          </a:p>
          <a:p>
            <a:pPr>
              <a:lnSpc>
                <a:spcPct val="110000"/>
              </a:lnSpc>
              <a:spcAft>
                <a:spcPts val="1200"/>
              </a:spcAft>
            </a:pPr>
            <a:endParaRPr lang="sv-SE" sz="1200" dirty="0">
              <a:effectLst/>
              <a:latin typeface="+mn-lt"/>
              <a:ea typeface="SimSun" panose="02010600030101010101" pitchFamily="2" charset="-122"/>
              <a:cs typeface="Times New Roman" panose="02020603050405020304" pitchFamily="18" charset="0"/>
            </a:endParaRPr>
          </a:p>
          <a:p>
            <a:pPr>
              <a:lnSpc>
                <a:spcPct val="110000"/>
              </a:lnSpc>
              <a:spcAft>
                <a:spcPts val="1200"/>
              </a:spcAft>
            </a:pPr>
            <a:r>
              <a:rPr lang="sv-SE" sz="1200" dirty="0">
                <a:effectLst/>
                <a:latin typeface="+mn-lt"/>
                <a:ea typeface="SimSun" panose="02010600030101010101" pitchFamily="2" charset="-122"/>
                <a:cs typeface="Times New Roman" panose="02020603050405020304" pitchFamily="18" charset="0"/>
              </a:rPr>
              <a:t>På Seglardagen väljs medlemmar till styrelsen, valnämnden, kommittéerna, disciplin och överklagande nämnden. Styrelsen tillsätter en förbundsdirektör som ansvarar för SSF-kansli samt tillsätter de råd som utöver kommittéerna behövs för att stödja verksamheten. Råden speglar ofta en specifik grupp inom seglingen som ofta berör flera verksamhetsområden. T.ex. Säkerhetsrådet. Därför föreslås Barn- och Ungdomskommittén byta namn till Barn- och Ungdomsrådet för att ensa principerna inom organisationen. </a:t>
            </a:r>
          </a:p>
          <a:p>
            <a:pPr>
              <a:lnSpc>
                <a:spcPct val="110000"/>
              </a:lnSpc>
              <a:spcAft>
                <a:spcPts val="1200"/>
              </a:spcAft>
            </a:pPr>
            <a:endParaRPr lang="sv-SE" sz="1200" dirty="0">
              <a:effectLst/>
              <a:latin typeface="+mn-lt"/>
              <a:ea typeface="SimSun" panose="02010600030101010101" pitchFamily="2" charset="-122"/>
              <a:cs typeface="Times New Roman" panose="02020603050405020304" pitchFamily="18" charset="0"/>
            </a:endParaRPr>
          </a:p>
          <a:p>
            <a:pPr>
              <a:lnSpc>
                <a:spcPct val="110000"/>
              </a:lnSpc>
              <a:spcAft>
                <a:spcPts val="1200"/>
              </a:spcAft>
            </a:pPr>
            <a:r>
              <a:rPr lang="sv-SE" sz="1200" dirty="0">
                <a:effectLst/>
                <a:latin typeface="+mn-lt"/>
                <a:ea typeface="SimSun" panose="02010600030101010101" pitchFamily="2" charset="-122"/>
                <a:cs typeface="Times New Roman" panose="02020603050405020304" pitchFamily="18" charset="0"/>
              </a:rPr>
              <a:t>De tre verksamhetsområdena tävling, fritidssegling och utbildning-träning utgör kärnan och återkommer i organisationen. För att underlätta och möjliggöra effektiv kommunikation i organisationen är det önskvärt att så väl klubbar, distriktsseglarförbund som klassförbund ser till att ha en ansvarig för vart och ett av dessa områden.</a:t>
            </a:r>
          </a:p>
          <a:p>
            <a:pPr marL="0" lvl="0" indent="0">
              <a:lnSpc>
                <a:spcPct val="110000"/>
              </a:lnSpc>
              <a:spcAft>
                <a:spcPts val="1200"/>
              </a:spcAft>
              <a:buFont typeface="Symbol" pitchFamily="2" charset="2"/>
              <a:buNone/>
            </a:pPr>
            <a:endParaRPr lang="sv-SE" sz="1200" dirty="0">
              <a:effectLst/>
              <a:latin typeface="+mn-lt"/>
              <a:ea typeface="SimSun" panose="02010600030101010101" pitchFamily="2" charset="-122"/>
              <a:cs typeface="Times New Roman" panose="02020603050405020304" pitchFamily="18" charset="0"/>
            </a:endParaRPr>
          </a:p>
          <a:p>
            <a:endParaRPr lang="sv-SE" sz="1200" dirty="0">
              <a:latin typeface="+mn-lt"/>
            </a:endParaRPr>
          </a:p>
        </p:txBody>
      </p:sp>
      <p:sp>
        <p:nvSpPr>
          <p:cNvPr id="4" name="Platshållare för bildnummer 3"/>
          <p:cNvSpPr>
            <a:spLocks noGrp="1"/>
          </p:cNvSpPr>
          <p:nvPr>
            <p:ph type="sldNum" sz="quarter" idx="5"/>
          </p:nvPr>
        </p:nvSpPr>
        <p:spPr/>
        <p:txBody>
          <a:bodyPr/>
          <a:lstStyle/>
          <a:p>
            <a:fld id="{D0B863A3-F6DA-432C-A68C-0B1EB56ED58E}" type="slidenum">
              <a:rPr lang="sv-SE" smtClean="0"/>
              <a:t>8</a:t>
            </a:fld>
            <a:endParaRPr lang="sv-SE"/>
          </a:p>
        </p:txBody>
      </p:sp>
    </p:spTree>
    <p:extLst>
      <p:ext uri="{BB962C8B-B14F-4D97-AF65-F5344CB8AC3E}">
        <p14:creationId xmlns:p14="http://schemas.microsoft.com/office/powerpoint/2010/main" val="2018662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9</a:t>
            </a:fld>
            <a:endParaRPr lang="sv-SE"/>
          </a:p>
        </p:txBody>
      </p:sp>
    </p:spTree>
    <p:extLst>
      <p:ext uri="{BB962C8B-B14F-4D97-AF65-F5344CB8AC3E}">
        <p14:creationId xmlns:p14="http://schemas.microsoft.com/office/powerpoint/2010/main" val="9864650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sida">
    <p:bg>
      <p:bgPr>
        <a:solidFill>
          <a:srgbClr val="01329F"/>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3B6EB083-6C3B-6747-926A-FEB4EC4C838C}"/>
              </a:ext>
            </a:extLst>
          </p:cNvPr>
          <p:cNvPicPr>
            <a:picLocks noChangeAspect="1"/>
          </p:cNvPicPr>
          <p:nvPr userDrawn="1"/>
        </p:nvPicPr>
        <p:blipFill>
          <a:blip r:embed="rId2"/>
          <a:stretch>
            <a:fillRect/>
          </a:stretch>
        </p:blipFill>
        <p:spPr>
          <a:xfrm>
            <a:off x="6691748" y="-98621"/>
            <a:ext cx="5582886" cy="7219250"/>
          </a:xfrm>
          <a:prstGeom prst="rect">
            <a:avLst/>
          </a:prstGeom>
        </p:spPr>
      </p:pic>
      <p:sp>
        <p:nvSpPr>
          <p:cNvPr id="3" name="Platshållare för sidfot 2">
            <a:extLst>
              <a:ext uri="{FF2B5EF4-FFF2-40B4-BE49-F238E27FC236}">
                <a16:creationId xmlns:a16="http://schemas.microsoft.com/office/drawing/2014/main" id="{33C0E946-AF2D-FB4C-ACBD-6CDDFE8AAD3F}"/>
              </a:ext>
            </a:extLst>
          </p:cNvPr>
          <p:cNvSpPr>
            <a:spLocks noGrp="1"/>
          </p:cNvSpPr>
          <p:nvPr>
            <p:ph type="ftr" sz="quarter" idx="10"/>
          </p:nvPr>
        </p:nvSpPr>
        <p:spPr/>
        <p:txBody>
          <a:bodyPr/>
          <a:lstStyle>
            <a:lvl1pPr>
              <a:defRPr>
                <a:solidFill>
                  <a:schemeClr val="bg1"/>
                </a:solidFill>
              </a:defRPr>
            </a:lvl1pPr>
          </a:lstStyle>
          <a:p>
            <a:endParaRPr lang="sv-SE"/>
          </a:p>
        </p:txBody>
      </p:sp>
      <p:sp>
        <p:nvSpPr>
          <p:cNvPr id="4" name="Platshållare för bildnummer 3">
            <a:extLst>
              <a:ext uri="{FF2B5EF4-FFF2-40B4-BE49-F238E27FC236}">
                <a16:creationId xmlns:a16="http://schemas.microsoft.com/office/drawing/2014/main" id="{BE1D61D2-6ABD-3449-A200-4E5C971E18CE}"/>
              </a:ext>
            </a:extLst>
          </p:cNvPr>
          <p:cNvSpPr>
            <a:spLocks noGrp="1"/>
          </p:cNvSpPr>
          <p:nvPr>
            <p:ph type="sldNum" sz="quarter" idx="11"/>
          </p:nvPr>
        </p:nvSpPr>
        <p:spPr/>
        <p:txBody>
          <a:bodyPr/>
          <a:lstStyle/>
          <a:p>
            <a:fld id="{2D0A6489-045A-BD4D-BE6B-13E74E6835E9}" type="slidenum">
              <a:rPr lang="sv-SE" smtClean="0"/>
              <a:pPr/>
              <a:t>‹#›</a:t>
            </a:fld>
            <a:endParaRPr lang="sv-SE"/>
          </a:p>
        </p:txBody>
      </p:sp>
      <p:sp>
        <p:nvSpPr>
          <p:cNvPr id="6" name="Platshållare för rubrik 1">
            <a:extLst>
              <a:ext uri="{FF2B5EF4-FFF2-40B4-BE49-F238E27FC236}">
                <a16:creationId xmlns:a16="http://schemas.microsoft.com/office/drawing/2014/main" id="{8F87A95C-E93E-F549-9F8D-56DB6FB816DB}"/>
              </a:ext>
            </a:extLst>
          </p:cNvPr>
          <p:cNvSpPr>
            <a:spLocks noGrp="1"/>
          </p:cNvSpPr>
          <p:nvPr>
            <p:ph type="title"/>
          </p:nvPr>
        </p:nvSpPr>
        <p:spPr>
          <a:xfrm>
            <a:off x="722427" y="2504026"/>
            <a:ext cx="5194186" cy="2880000"/>
          </a:xfrm>
          <a:prstGeom prst="rect">
            <a:avLst/>
          </a:prstGeom>
        </p:spPr>
        <p:txBody>
          <a:bodyPr vert="horz" lIns="0" tIns="0" rIns="0" bIns="0" rtlCol="0" anchor="t" anchorCtr="0">
            <a:normAutofit/>
          </a:bodyPr>
          <a:lstStyle>
            <a:lvl1pPr>
              <a:lnSpc>
                <a:spcPct val="90000"/>
              </a:lnSpc>
              <a:defRPr>
                <a:solidFill>
                  <a:schemeClr val="bg1"/>
                </a:solidFill>
              </a:defRPr>
            </a:lvl1pPr>
          </a:lstStyle>
          <a:p>
            <a:r>
              <a:rPr lang="sv-SE"/>
              <a:t>Klicka här för att ändra mall för rubrikformat</a:t>
            </a:r>
          </a:p>
        </p:txBody>
      </p:sp>
      <p:pic>
        <p:nvPicPr>
          <p:cNvPr id="8" name="Bildobjekt 7">
            <a:extLst>
              <a:ext uri="{FF2B5EF4-FFF2-40B4-BE49-F238E27FC236}">
                <a16:creationId xmlns:a16="http://schemas.microsoft.com/office/drawing/2014/main" id="{A9D85BEB-28EF-B146-9C25-E8B67FA51A12}"/>
              </a:ext>
            </a:extLst>
          </p:cNvPr>
          <p:cNvPicPr>
            <a:picLocks noChangeAspect="1"/>
          </p:cNvPicPr>
          <p:nvPr userDrawn="1"/>
        </p:nvPicPr>
        <p:blipFill>
          <a:blip r:embed="rId3"/>
          <a:stretch>
            <a:fillRect/>
          </a:stretch>
        </p:blipFill>
        <p:spPr>
          <a:xfrm>
            <a:off x="742305" y="730554"/>
            <a:ext cx="2716800" cy="720000"/>
          </a:xfrm>
          <a:prstGeom prst="rect">
            <a:avLst/>
          </a:prstGeom>
        </p:spPr>
      </p:pic>
    </p:spTree>
    <p:extLst>
      <p:ext uri="{BB962C8B-B14F-4D97-AF65-F5344CB8AC3E}">
        <p14:creationId xmlns:p14="http://schemas.microsoft.com/office/powerpoint/2010/main" val="734524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extsida bild">
    <p:bg>
      <p:bgPr>
        <a:solidFill>
          <a:schemeClr val="bg1"/>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7ED7B1B5-15EA-E441-BAEF-744F4E4AB5D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694716" y="866"/>
            <a:ext cx="5489389" cy="7111572"/>
          </a:xfrm>
          <a:prstGeom prst="rect">
            <a:avLst/>
          </a:prstGeom>
        </p:spPr>
      </p:pic>
      <p:sp>
        <p:nvSpPr>
          <p:cNvPr id="3" name="Platshållare för sidfot 2">
            <a:extLst>
              <a:ext uri="{FF2B5EF4-FFF2-40B4-BE49-F238E27FC236}">
                <a16:creationId xmlns:a16="http://schemas.microsoft.com/office/drawing/2014/main" id="{33C0E946-AF2D-FB4C-ACBD-6CDDFE8AAD3F}"/>
              </a:ext>
            </a:extLst>
          </p:cNvPr>
          <p:cNvSpPr>
            <a:spLocks noGrp="1"/>
          </p:cNvSpPr>
          <p:nvPr>
            <p:ph type="ftr" sz="quarter" idx="10"/>
          </p:nvPr>
        </p:nvSpPr>
        <p:spPr/>
        <p:txBody>
          <a:bodyPr/>
          <a:lstStyle>
            <a:lvl1pPr>
              <a:defRPr>
                <a:solidFill>
                  <a:schemeClr val="tx1"/>
                </a:solidFill>
              </a:defRPr>
            </a:lvl1pPr>
          </a:lstStyle>
          <a:p>
            <a:endParaRPr lang="sv-SE"/>
          </a:p>
        </p:txBody>
      </p:sp>
      <p:sp>
        <p:nvSpPr>
          <p:cNvPr id="4" name="Platshållare för bildnummer 3">
            <a:extLst>
              <a:ext uri="{FF2B5EF4-FFF2-40B4-BE49-F238E27FC236}">
                <a16:creationId xmlns:a16="http://schemas.microsoft.com/office/drawing/2014/main" id="{BE1D61D2-6ABD-3449-A200-4E5C971E18CE}"/>
              </a:ext>
            </a:extLst>
          </p:cNvPr>
          <p:cNvSpPr>
            <a:spLocks noGrp="1"/>
          </p:cNvSpPr>
          <p:nvPr>
            <p:ph type="sldNum" sz="quarter" idx="11"/>
          </p:nvPr>
        </p:nvSpPr>
        <p:spPr/>
        <p:txBody>
          <a:bodyPr/>
          <a:lstStyle>
            <a:lvl1pPr>
              <a:defRPr>
                <a:solidFill>
                  <a:schemeClr val="bg1"/>
                </a:solidFill>
              </a:defRPr>
            </a:lvl1pPr>
          </a:lstStyle>
          <a:p>
            <a:fld id="{2D0A6489-045A-BD4D-BE6B-13E74E6835E9}" type="slidenum">
              <a:rPr lang="sv-SE" smtClean="0"/>
              <a:pPr/>
              <a:t>‹#›</a:t>
            </a:fld>
            <a:endParaRPr lang="sv-SE"/>
          </a:p>
        </p:txBody>
      </p:sp>
      <p:sp>
        <p:nvSpPr>
          <p:cNvPr id="8" name="Platshållare för rubrik 1">
            <a:extLst>
              <a:ext uri="{FF2B5EF4-FFF2-40B4-BE49-F238E27FC236}">
                <a16:creationId xmlns:a16="http://schemas.microsoft.com/office/drawing/2014/main" id="{18C1A4DA-5068-2A45-AD4B-678CBABD6B93}"/>
              </a:ext>
            </a:extLst>
          </p:cNvPr>
          <p:cNvSpPr>
            <a:spLocks noGrp="1"/>
          </p:cNvSpPr>
          <p:nvPr>
            <p:ph type="title" hasCustomPrompt="1"/>
          </p:nvPr>
        </p:nvSpPr>
        <p:spPr>
          <a:xfrm>
            <a:off x="742305" y="765375"/>
            <a:ext cx="5174308" cy="802115"/>
          </a:xfrm>
          <a:prstGeom prst="rect">
            <a:avLst/>
          </a:prstGeom>
        </p:spPr>
        <p:txBody>
          <a:bodyPr vert="horz" lIns="0" tIns="0" rIns="0" bIns="0" rtlCol="0" anchor="b" anchorCtr="0">
            <a:normAutofit/>
          </a:bodyPr>
          <a:lstStyle>
            <a:lvl1pPr>
              <a:defRPr>
                <a:solidFill>
                  <a:schemeClr val="tx1"/>
                </a:solidFill>
              </a:defRPr>
            </a:lvl1pPr>
          </a:lstStyle>
          <a:p>
            <a:r>
              <a:rPr lang="sv-SE"/>
              <a:t>Klicka här för att ändra Rubrik</a:t>
            </a:r>
          </a:p>
        </p:txBody>
      </p:sp>
      <p:sp>
        <p:nvSpPr>
          <p:cNvPr id="10" name="Platshållare för text 8">
            <a:extLst>
              <a:ext uri="{FF2B5EF4-FFF2-40B4-BE49-F238E27FC236}">
                <a16:creationId xmlns:a16="http://schemas.microsoft.com/office/drawing/2014/main" id="{B7275473-E7B4-564E-A2D8-F2E1062647CB}"/>
              </a:ext>
            </a:extLst>
          </p:cNvPr>
          <p:cNvSpPr>
            <a:spLocks noGrp="1"/>
          </p:cNvSpPr>
          <p:nvPr>
            <p:ph type="body" sz="quarter" idx="12"/>
          </p:nvPr>
        </p:nvSpPr>
        <p:spPr>
          <a:xfrm>
            <a:off x="742467" y="1758468"/>
            <a:ext cx="5174145" cy="4442307"/>
          </a:xfrm>
        </p:spPr>
        <p:txBody>
          <a:bodyPr lIns="0" tIns="0" rIns="0" bIns="0"/>
          <a:lstStyle>
            <a:lvl1pPr marL="0" indent="0">
              <a:buFontTx/>
              <a:buNone/>
              <a:defRPr/>
            </a:lvl1pPr>
            <a:lvl2pPr marL="447675" indent="0">
              <a:buFontTx/>
              <a:buNone/>
              <a:defRPr/>
            </a:lvl2pPr>
            <a:lvl3pPr marL="898525" indent="0">
              <a:buFontTx/>
              <a:buNone/>
              <a:defRPr/>
            </a:lvl3pPr>
          </a:lstStyle>
          <a:p>
            <a:pPr lvl="0"/>
            <a:r>
              <a:rPr lang="sv-SE"/>
              <a:t>Klicka här för att ändra format på bakgrundstexten</a:t>
            </a:r>
          </a:p>
        </p:txBody>
      </p:sp>
    </p:spTree>
    <p:extLst>
      <p:ext uri="{BB962C8B-B14F-4D97-AF65-F5344CB8AC3E}">
        <p14:creationId xmlns:p14="http://schemas.microsoft.com/office/powerpoint/2010/main" val="2234582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extsida bild">
    <p:bg>
      <p:bgPr>
        <a:solidFill>
          <a:schemeClr val="bg1"/>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7ED7B1B5-15EA-E441-BAEF-744F4E4AB5D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694716" y="867"/>
            <a:ext cx="5489389" cy="7111570"/>
          </a:xfrm>
          <a:prstGeom prst="rect">
            <a:avLst/>
          </a:prstGeom>
        </p:spPr>
      </p:pic>
      <p:sp>
        <p:nvSpPr>
          <p:cNvPr id="3" name="Platshållare för sidfot 2">
            <a:extLst>
              <a:ext uri="{FF2B5EF4-FFF2-40B4-BE49-F238E27FC236}">
                <a16:creationId xmlns:a16="http://schemas.microsoft.com/office/drawing/2014/main" id="{33C0E946-AF2D-FB4C-ACBD-6CDDFE8AAD3F}"/>
              </a:ext>
            </a:extLst>
          </p:cNvPr>
          <p:cNvSpPr>
            <a:spLocks noGrp="1"/>
          </p:cNvSpPr>
          <p:nvPr>
            <p:ph type="ftr" sz="quarter" idx="10"/>
          </p:nvPr>
        </p:nvSpPr>
        <p:spPr/>
        <p:txBody>
          <a:bodyPr/>
          <a:lstStyle>
            <a:lvl1pPr>
              <a:defRPr>
                <a:solidFill>
                  <a:schemeClr val="tx1"/>
                </a:solidFill>
              </a:defRPr>
            </a:lvl1pPr>
          </a:lstStyle>
          <a:p>
            <a:endParaRPr lang="sv-SE"/>
          </a:p>
        </p:txBody>
      </p:sp>
      <p:sp>
        <p:nvSpPr>
          <p:cNvPr id="4" name="Platshållare för bildnummer 3">
            <a:extLst>
              <a:ext uri="{FF2B5EF4-FFF2-40B4-BE49-F238E27FC236}">
                <a16:creationId xmlns:a16="http://schemas.microsoft.com/office/drawing/2014/main" id="{BE1D61D2-6ABD-3449-A200-4E5C971E18CE}"/>
              </a:ext>
            </a:extLst>
          </p:cNvPr>
          <p:cNvSpPr>
            <a:spLocks noGrp="1"/>
          </p:cNvSpPr>
          <p:nvPr>
            <p:ph type="sldNum" sz="quarter" idx="11"/>
          </p:nvPr>
        </p:nvSpPr>
        <p:spPr/>
        <p:txBody>
          <a:bodyPr/>
          <a:lstStyle>
            <a:lvl1pPr>
              <a:defRPr>
                <a:solidFill>
                  <a:schemeClr val="bg1"/>
                </a:solidFill>
              </a:defRPr>
            </a:lvl1pPr>
          </a:lstStyle>
          <a:p>
            <a:fld id="{2D0A6489-045A-BD4D-BE6B-13E74E6835E9}" type="slidenum">
              <a:rPr lang="sv-SE" smtClean="0"/>
              <a:pPr/>
              <a:t>‹#›</a:t>
            </a:fld>
            <a:endParaRPr lang="sv-SE"/>
          </a:p>
        </p:txBody>
      </p:sp>
      <p:sp>
        <p:nvSpPr>
          <p:cNvPr id="8" name="Platshållare för rubrik 1">
            <a:extLst>
              <a:ext uri="{FF2B5EF4-FFF2-40B4-BE49-F238E27FC236}">
                <a16:creationId xmlns:a16="http://schemas.microsoft.com/office/drawing/2014/main" id="{01673018-BAB0-2842-9800-0F007735C658}"/>
              </a:ext>
            </a:extLst>
          </p:cNvPr>
          <p:cNvSpPr>
            <a:spLocks noGrp="1"/>
          </p:cNvSpPr>
          <p:nvPr>
            <p:ph type="title" hasCustomPrompt="1"/>
          </p:nvPr>
        </p:nvSpPr>
        <p:spPr>
          <a:xfrm>
            <a:off x="742304" y="765375"/>
            <a:ext cx="5174145" cy="802115"/>
          </a:xfrm>
          <a:prstGeom prst="rect">
            <a:avLst/>
          </a:prstGeom>
        </p:spPr>
        <p:txBody>
          <a:bodyPr vert="horz" lIns="0" tIns="0" rIns="0" bIns="0" rtlCol="0" anchor="b" anchorCtr="0">
            <a:normAutofit/>
          </a:bodyPr>
          <a:lstStyle>
            <a:lvl1pPr>
              <a:defRPr>
                <a:solidFill>
                  <a:schemeClr val="tx1"/>
                </a:solidFill>
              </a:defRPr>
            </a:lvl1pPr>
          </a:lstStyle>
          <a:p>
            <a:r>
              <a:rPr lang="sv-SE"/>
              <a:t>Klicka här för att ändra Rubrik</a:t>
            </a:r>
          </a:p>
        </p:txBody>
      </p:sp>
      <p:sp>
        <p:nvSpPr>
          <p:cNvPr id="10" name="Platshållare för text 8">
            <a:extLst>
              <a:ext uri="{FF2B5EF4-FFF2-40B4-BE49-F238E27FC236}">
                <a16:creationId xmlns:a16="http://schemas.microsoft.com/office/drawing/2014/main" id="{7CFC35FB-E759-FE4C-8502-5F440E65D448}"/>
              </a:ext>
            </a:extLst>
          </p:cNvPr>
          <p:cNvSpPr>
            <a:spLocks noGrp="1"/>
          </p:cNvSpPr>
          <p:nvPr>
            <p:ph type="body" sz="quarter" idx="12"/>
          </p:nvPr>
        </p:nvSpPr>
        <p:spPr>
          <a:xfrm>
            <a:off x="742467" y="1758468"/>
            <a:ext cx="5174145" cy="4442307"/>
          </a:xfrm>
        </p:spPr>
        <p:txBody>
          <a:bodyPr lIns="0" tIns="0" rIns="0" bIns="0"/>
          <a:lstStyle>
            <a:lvl1pPr marL="0" indent="0">
              <a:buFontTx/>
              <a:buNone/>
              <a:defRPr/>
            </a:lvl1pPr>
            <a:lvl2pPr marL="447675" indent="0">
              <a:buFontTx/>
              <a:buNone/>
              <a:defRPr/>
            </a:lvl2pPr>
            <a:lvl3pPr marL="898525" indent="0">
              <a:buFontTx/>
              <a:buNone/>
              <a:defRPr/>
            </a:lvl3pPr>
          </a:lstStyle>
          <a:p>
            <a:pPr lvl="0"/>
            <a:r>
              <a:rPr lang="sv-SE"/>
              <a:t>Klicka här för att ändra format på bakgrundstexten</a:t>
            </a:r>
          </a:p>
        </p:txBody>
      </p:sp>
    </p:spTree>
    <p:extLst>
      <p:ext uri="{BB962C8B-B14F-4D97-AF65-F5344CB8AC3E}">
        <p14:creationId xmlns:p14="http://schemas.microsoft.com/office/powerpoint/2010/main" val="3597511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extsida bild">
    <p:bg>
      <p:bgPr>
        <a:solidFill>
          <a:srgbClr val="01329F"/>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5F593AF-4DEA-5241-9B0D-BA1B978CE51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694716" y="866"/>
            <a:ext cx="5489390" cy="7111572"/>
          </a:xfrm>
          <a:prstGeom prst="rect">
            <a:avLst/>
          </a:prstGeom>
        </p:spPr>
      </p:pic>
      <p:sp>
        <p:nvSpPr>
          <p:cNvPr id="3" name="Platshållare för sidfot 2">
            <a:extLst>
              <a:ext uri="{FF2B5EF4-FFF2-40B4-BE49-F238E27FC236}">
                <a16:creationId xmlns:a16="http://schemas.microsoft.com/office/drawing/2014/main" id="{33C0E946-AF2D-FB4C-ACBD-6CDDFE8AAD3F}"/>
              </a:ext>
            </a:extLst>
          </p:cNvPr>
          <p:cNvSpPr>
            <a:spLocks noGrp="1"/>
          </p:cNvSpPr>
          <p:nvPr>
            <p:ph type="ftr" sz="quarter" idx="10"/>
          </p:nvPr>
        </p:nvSpPr>
        <p:spPr/>
        <p:txBody>
          <a:bodyPr/>
          <a:lstStyle>
            <a:lvl1pPr>
              <a:defRPr>
                <a:solidFill>
                  <a:schemeClr val="bg2"/>
                </a:solidFill>
              </a:defRPr>
            </a:lvl1pPr>
          </a:lstStyle>
          <a:p>
            <a:endParaRPr lang="sv-SE"/>
          </a:p>
        </p:txBody>
      </p:sp>
      <p:sp>
        <p:nvSpPr>
          <p:cNvPr id="4" name="Platshållare för bildnummer 3">
            <a:extLst>
              <a:ext uri="{FF2B5EF4-FFF2-40B4-BE49-F238E27FC236}">
                <a16:creationId xmlns:a16="http://schemas.microsoft.com/office/drawing/2014/main" id="{BE1D61D2-6ABD-3449-A200-4E5C971E18CE}"/>
              </a:ext>
            </a:extLst>
          </p:cNvPr>
          <p:cNvSpPr>
            <a:spLocks noGrp="1"/>
          </p:cNvSpPr>
          <p:nvPr>
            <p:ph type="sldNum" sz="quarter" idx="11"/>
          </p:nvPr>
        </p:nvSpPr>
        <p:spPr/>
        <p:txBody>
          <a:bodyPr/>
          <a:lstStyle>
            <a:lvl1pPr>
              <a:defRPr>
                <a:solidFill>
                  <a:schemeClr val="bg1"/>
                </a:solidFill>
              </a:defRPr>
            </a:lvl1pPr>
          </a:lstStyle>
          <a:p>
            <a:fld id="{2D0A6489-045A-BD4D-BE6B-13E74E6835E9}" type="slidenum">
              <a:rPr lang="sv-SE" smtClean="0"/>
              <a:pPr/>
              <a:t>‹#›</a:t>
            </a:fld>
            <a:endParaRPr lang="sv-SE"/>
          </a:p>
        </p:txBody>
      </p:sp>
      <p:sp>
        <p:nvSpPr>
          <p:cNvPr id="8" name="Platshållare för rubrik 1">
            <a:extLst>
              <a:ext uri="{FF2B5EF4-FFF2-40B4-BE49-F238E27FC236}">
                <a16:creationId xmlns:a16="http://schemas.microsoft.com/office/drawing/2014/main" id="{3105EE7E-152E-9D4E-9D2E-6C8A53816B30}"/>
              </a:ext>
            </a:extLst>
          </p:cNvPr>
          <p:cNvSpPr>
            <a:spLocks noGrp="1"/>
          </p:cNvSpPr>
          <p:nvPr>
            <p:ph type="title" hasCustomPrompt="1"/>
          </p:nvPr>
        </p:nvSpPr>
        <p:spPr>
          <a:xfrm>
            <a:off x="742304" y="765375"/>
            <a:ext cx="5174145" cy="802115"/>
          </a:xfrm>
          <a:prstGeom prst="rect">
            <a:avLst/>
          </a:prstGeom>
        </p:spPr>
        <p:txBody>
          <a:bodyPr vert="horz" lIns="0" tIns="0" rIns="0" bIns="0" rtlCol="0" anchor="b" anchorCtr="0">
            <a:normAutofit/>
          </a:bodyPr>
          <a:lstStyle>
            <a:lvl1pPr>
              <a:defRPr>
                <a:solidFill>
                  <a:schemeClr val="bg1"/>
                </a:solidFill>
              </a:defRPr>
            </a:lvl1pPr>
          </a:lstStyle>
          <a:p>
            <a:r>
              <a:rPr lang="sv-SE"/>
              <a:t>Klicka här för att ändra Rubrik</a:t>
            </a:r>
          </a:p>
        </p:txBody>
      </p:sp>
      <p:sp>
        <p:nvSpPr>
          <p:cNvPr id="10" name="Platshållare för text 8">
            <a:extLst>
              <a:ext uri="{FF2B5EF4-FFF2-40B4-BE49-F238E27FC236}">
                <a16:creationId xmlns:a16="http://schemas.microsoft.com/office/drawing/2014/main" id="{D31CB1A3-273B-C946-9FE1-95B0CC6638BA}"/>
              </a:ext>
            </a:extLst>
          </p:cNvPr>
          <p:cNvSpPr>
            <a:spLocks noGrp="1"/>
          </p:cNvSpPr>
          <p:nvPr>
            <p:ph type="body" sz="quarter" idx="12"/>
          </p:nvPr>
        </p:nvSpPr>
        <p:spPr>
          <a:xfrm>
            <a:off x="742467" y="1758468"/>
            <a:ext cx="5174145" cy="4442307"/>
          </a:xfrm>
        </p:spPr>
        <p:txBody>
          <a:bodyPr lIns="0" tIns="0" rIns="0" bIns="0"/>
          <a:lstStyle>
            <a:lvl1pPr marL="0" indent="0">
              <a:buFontTx/>
              <a:buNone/>
              <a:defRPr>
                <a:solidFill>
                  <a:schemeClr val="bg1"/>
                </a:solidFill>
              </a:defRPr>
            </a:lvl1pPr>
            <a:lvl2pPr marL="447675" indent="0">
              <a:buFontTx/>
              <a:buNone/>
              <a:defRPr/>
            </a:lvl2pPr>
            <a:lvl3pPr marL="898525" indent="0">
              <a:buFontTx/>
              <a:buNone/>
              <a:defRPr/>
            </a:lvl3pPr>
          </a:lstStyle>
          <a:p>
            <a:pPr lvl="0"/>
            <a:r>
              <a:rPr lang="sv-SE"/>
              <a:t>Klicka här för att ändra format på bakgrundstexten</a:t>
            </a:r>
          </a:p>
        </p:txBody>
      </p:sp>
    </p:spTree>
    <p:extLst>
      <p:ext uri="{BB962C8B-B14F-4D97-AF65-F5344CB8AC3E}">
        <p14:creationId xmlns:p14="http://schemas.microsoft.com/office/powerpoint/2010/main" val="3488669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Helsidesbild">
    <p:bg>
      <p:bgPr>
        <a:solidFill>
          <a:schemeClr val="bg1"/>
        </a:solidFill>
        <a:effectLst/>
      </p:bgPr>
    </p:bg>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77879F62-8047-9C4A-98C5-8F89A7F7D11D}"/>
              </a:ext>
            </a:extLst>
          </p:cNvPr>
          <p:cNvSpPr>
            <a:spLocks noGrp="1"/>
          </p:cNvSpPr>
          <p:nvPr>
            <p:ph type="pic" sz="quarter" idx="13" hasCustomPrompt="1"/>
          </p:nvPr>
        </p:nvSpPr>
        <p:spPr>
          <a:xfrm>
            <a:off x="0" y="0"/>
            <a:ext cx="12192000" cy="6858000"/>
          </a:xfrm>
        </p:spPr>
        <p:txBody>
          <a:bodyPr/>
          <a:lstStyle/>
          <a:p>
            <a:r>
              <a:rPr lang="sv-SE"/>
              <a:t>Klicka på ikonen för att lägga till bild</a:t>
            </a:r>
          </a:p>
        </p:txBody>
      </p:sp>
      <p:sp>
        <p:nvSpPr>
          <p:cNvPr id="3" name="Platshållare för sidfot 2">
            <a:extLst>
              <a:ext uri="{FF2B5EF4-FFF2-40B4-BE49-F238E27FC236}">
                <a16:creationId xmlns:a16="http://schemas.microsoft.com/office/drawing/2014/main" id="{33C0E946-AF2D-FB4C-ACBD-6CDDFE8AAD3F}"/>
              </a:ext>
            </a:extLst>
          </p:cNvPr>
          <p:cNvSpPr>
            <a:spLocks noGrp="1"/>
          </p:cNvSpPr>
          <p:nvPr>
            <p:ph type="ftr" sz="quarter" idx="10"/>
          </p:nvPr>
        </p:nvSpPr>
        <p:spPr/>
        <p:txBody>
          <a:bodyPr/>
          <a:lstStyle>
            <a:lvl1pPr>
              <a:defRPr>
                <a:solidFill>
                  <a:schemeClr val="bg2"/>
                </a:solidFill>
              </a:defRPr>
            </a:lvl1pPr>
          </a:lstStyle>
          <a:p>
            <a:endParaRPr lang="sv-SE"/>
          </a:p>
        </p:txBody>
      </p:sp>
      <p:sp>
        <p:nvSpPr>
          <p:cNvPr id="4" name="Platshållare för bildnummer 3">
            <a:extLst>
              <a:ext uri="{FF2B5EF4-FFF2-40B4-BE49-F238E27FC236}">
                <a16:creationId xmlns:a16="http://schemas.microsoft.com/office/drawing/2014/main" id="{BE1D61D2-6ABD-3449-A200-4E5C971E18CE}"/>
              </a:ext>
            </a:extLst>
          </p:cNvPr>
          <p:cNvSpPr>
            <a:spLocks noGrp="1"/>
          </p:cNvSpPr>
          <p:nvPr>
            <p:ph type="sldNum" sz="quarter" idx="11"/>
          </p:nvPr>
        </p:nvSpPr>
        <p:spPr/>
        <p:txBody>
          <a:bodyPr/>
          <a:lstStyle>
            <a:lvl1pPr>
              <a:defRPr>
                <a:solidFill>
                  <a:schemeClr val="bg1"/>
                </a:solidFill>
              </a:defRPr>
            </a:lvl1pPr>
          </a:lstStyle>
          <a:p>
            <a:fld id="{2D0A6489-045A-BD4D-BE6B-13E74E6835E9}" type="slidenum">
              <a:rPr lang="sv-SE" smtClean="0"/>
              <a:pPr/>
              <a:t>‹#›</a:t>
            </a:fld>
            <a:endParaRPr lang="sv-SE"/>
          </a:p>
        </p:txBody>
      </p:sp>
    </p:spTree>
    <p:extLst>
      <p:ext uri="{BB962C8B-B14F-4D97-AF65-F5344CB8AC3E}">
        <p14:creationId xmlns:p14="http://schemas.microsoft.com/office/powerpoint/2010/main" val="680198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Helsidesbild textruta">
    <p:bg>
      <p:bgPr>
        <a:solidFill>
          <a:schemeClr val="bg1"/>
        </a:solidFill>
        <a:effectLst/>
      </p:bgPr>
    </p:bg>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77879F62-8047-9C4A-98C5-8F89A7F7D11D}"/>
              </a:ext>
            </a:extLst>
          </p:cNvPr>
          <p:cNvSpPr>
            <a:spLocks noGrp="1"/>
          </p:cNvSpPr>
          <p:nvPr>
            <p:ph type="pic" sz="quarter" idx="13" hasCustomPrompt="1"/>
          </p:nvPr>
        </p:nvSpPr>
        <p:spPr>
          <a:xfrm>
            <a:off x="0" y="0"/>
            <a:ext cx="12192000" cy="6858000"/>
          </a:xfrm>
        </p:spPr>
        <p:txBody>
          <a:bodyPr/>
          <a:lstStyle/>
          <a:p>
            <a:r>
              <a:rPr lang="sv-SE"/>
              <a:t>Klicka på ikonen för att lägga till bild</a:t>
            </a:r>
          </a:p>
        </p:txBody>
      </p:sp>
      <p:sp>
        <p:nvSpPr>
          <p:cNvPr id="3" name="Platshållare för sidfot 2">
            <a:extLst>
              <a:ext uri="{FF2B5EF4-FFF2-40B4-BE49-F238E27FC236}">
                <a16:creationId xmlns:a16="http://schemas.microsoft.com/office/drawing/2014/main" id="{33C0E946-AF2D-FB4C-ACBD-6CDDFE8AAD3F}"/>
              </a:ext>
            </a:extLst>
          </p:cNvPr>
          <p:cNvSpPr>
            <a:spLocks noGrp="1"/>
          </p:cNvSpPr>
          <p:nvPr>
            <p:ph type="ftr" sz="quarter" idx="10"/>
          </p:nvPr>
        </p:nvSpPr>
        <p:spPr/>
        <p:txBody>
          <a:bodyPr/>
          <a:lstStyle>
            <a:lvl1pPr>
              <a:defRPr>
                <a:solidFill>
                  <a:schemeClr val="bg2"/>
                </a:solidFill>
              </a:defRPr>
            </a:lvl1pPr>
          </a:lstStyle>
          <a:p>
            <a:endParaRPr lang="sv-SE"/>
          </a:p>
        </p:txBody>
      </p:sp>
      <p:sp>
        <p:nvSpPr>
          <p:cNvPr id="4" name="Platshållare för bildnummer 3">
            <a:extLst>
              <a:ext uri="{FF2B5EF4-FFF2-40B4-BE49-F238E27FC236}">
                <a16:creationId xmlns:a16="http://schemas.microsoft.com/office/drawing/2014/main" id="{BE1D61D2-6ABD-3449-A200-4E5C971E18CE}"/>
              </a:ext>
            </a:extLst>
          </p:cNvPr>
          <p:cNvSpPr>
            <a:spLocks noGrp="1"/>
          </p:cNvSpPr>
          <p:nvPr>
            <p:ph type="sldNum" sz="quarter" idx="11"/>
          </p:nvPr>
        </p:nvSpPr>
        <p:spPr/>
        <p:txBody>
          <a:bodyPr/>
          <a:lstStyle>
            <a:lvl1pPr>
              <a:defRPr>
                <a:solidFill>
                  <a:schemeClr val="bg1"/>
                </a:solidFill>
              </a:defRPr>
            </a:lvl1pPr>
          </a:lstStyle>
          <a:p>
            <a:fld id="{2D0A6489-045A-BD4D-BE6B-13E74E6835E9}" type="slidenum">
              <a:rPr lang="sv-SE" smtClean="0"/>
              <a:pPr/>
              <a:t>‹#›</a:t>
            </a:fld>
            <a:endParaRPr lang="sv-SE"/>
          </a:p>
        </p:txBody>
      </p:sp>
      <p:sp>
        <p:nvSpPr>
          <p:cNvPr id="10" name="Platshållare för rubrik 1">
            <a:extLst>
              <a:ext uri="{FF2B5EF4-FFF2-40B4-BE49-F238E27FC236}">
                <a16:creationId xmlns:a16="http://schemas.microsoft.com/office/drawing/2014/main" id="{188B25AE-1BB8-C64C-A4F1-4EEE9276AE3D}"/>
              </a:ext>
            </a:extLst>
          </p:cNvPr>
          <p:cNvSpPr>
            <a:spLocks noGrp="1"/>
          </p:cNvSpPr>
          <p:nvPr>
            <p:ph type="title" hasCustomPrompt="1"/>
          </p:nvPr>
        </p:nvSpPr>
        <p:spPr>
          <a:xfrm>
            <a:off x="722427" y="1449389"/>
            <a:ext cx="5194186" cy="4084512"/>
          </a:xfrm>
          <a:prstGeom prst="rect">
            <a:avLst/>
          </a:prstGeom>
        </p:spPr>
        <p:txBody>
          <a:bodyPr vert="horz" lIns="0" tIns="0" rIns="0" bIns="0" rtlCol="0" anchor="ctr" anchorCtr="0">
            <a:normAutofit/>
          </a:bodyPr>
          <a:lstStyle>
            <a:lvl1pPr>
              <a:defRPr>
                <a:solidFill>
                  <a:schemeClr val="bg2"/>
                </a:solidFill>
              </a:defRPr>
            </a:lvl1pPr>
          </a:lstStyle>
          <a:p>
            <a:r>
              <a:rPr lang="sv-SE"/>
              <a:t>Klicka här för att lägga till citat</a:t>
            </a:r>
          </a:p>
        </p:txBody>
      </p:sp>
    </p:spTree>
    <p:extLst>
      <p:ext uri="{BB962C8B-B14F-4D97-AF65-F5344CB8AC3E}">
        <p14:creationId xmlns:p14="http://schemas.microsoft.com/office/powerpoint/2010/main" val="2582912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extruta">
    <p:bg>
      <p:bgPr>
        <a:solidFill>
          <a:srgbClr val="01329F"/>
        </a:solidFill>
        <a:effectLst/>
      </p:bgPr>
    </p:bg>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33C0E946-AF2D-FB4C-ACBD-6CDDFE8AAD3F}"/>
              </a:ext>
            </a:extLst>
          </p:cNvPr>
          <p:cNvSpPr>
            <a:spLocks noGrp="1"/>
          </p:cNvSpPr>
          <p:nvPr>
            <p:ph type="ftr" sz="quarter" idx="10"/>
          </p:nvPr>
        </p:nvSpPr>
        <p:spPr/>
        <p:txBody>
          <a:bodyPr/>
          <a:lstStyle>
            <a:lvl1pPr>
              <a:defRPr>
                <a:solidFill>
                  <a:schemeClr val="bg2"/>
                </a:solidFill>
              </a:defRPr>
            </a:lvl1pPr>
          </a:lstStyle>
          <a:p>
            <a:endParaRPr lang="sv-SE"/>
          </a:p>
        </p:txBody>
      </p:sp>
      <p:sp>
        <p:nvSpPr>
          <p:cNvPr id="4" name="Platshållare för bildnummer 3">
            <a:extLst>
              <a:ext uri="{FF2B5EF4-FFF2-40B4-BE49-F238E27FC236}">
                <a16:creationId xmlns:a16="http://schemas.microsoft.com/office/drawing/2014/main" id="{BE1D61D2-6ABD-3449-A200-4E5C971E18CE}"/>
              </a:ext>
            </a:extLst>
          </p:cNvPr>
          <p:cNvSpPr>
            <a:spLocks noGrp="1"/>
          </p:cNvSpPr>
          <p:nvPr>
            <p:ph type="sldNum" sz="quarter" idx="11"/>
          </p:nvPr>
        </p:nvSpPr>
        <p:spPr/>
        <p:txBody>
          <a:bodyPr/>
          <a:lstStyle>
            <a:lvl1pPr>
              <a:defRPr>
                <a:solidFill>
                  <a:schemeClr val="bg1"/>
                </a:solidFill>
              </a:defRPr>
            </a:lvl1pPr>
          </a:lstStyle>
          <a:p>
            <a:fld id="{2D0A6489-045A-BD4D-BE6B-13E74E6835E9}" type="slidenum">
              <a:rPr lang="sv-SE" smtClean="0"/>
              <a:pPr/>
              <a:t>‹#›</a:t>
            </a:fld>
            <a:endParaRPr lang="sv-SE"/>
          </a:p>
        </p:txBody>
      </p:sp>
      <p:pic>
        <p:nvPicPr>
          <p:cNvPr id="8" name="Bildobjekt 7">
            <a:extLst>
              <a:ext uri="{FF2B5EF4-FFF2-40B4-BE49-F238E27FC236}">
                <a16:creationId xmlns:a16="http://schemas.microsoft.com/office/drawing/2014/main" id="{102FA695-D985-984B-B01D-BB170D3B868F}"/>
              </a:ext>
            </a:extLst>
          </p:cNvPr>
          <p:cNvPicPr>
            <a:picLocks noChangeAspect="1"/>
          </p:cNvPicPr>
          <p:nvPr userDrawn="1"/>
        </p:nvPicPr>
        <p:blipFill>
          <a:blip r:embed="rId2"/>
          <a:stretch>
            <a:fillRect/>
          </a:stretch>
        </p:blipFill>
        <p:spPr>
          <a:xfrm>
            <a:off x="11415712" y="313130"/>
            <a:ext cx="454569" cy="587804"/>
          </a:xfrm>
          <a:prstGeom prst="rect">
            <a:avLst/>
          </a:prstGeom>
        </p:spPr>
      </p:pic>
      <p:sp>
        <p:nvSpPr>
          <p:cNvPr id="9" name="Platshållare för rubrik 1">
            <a:extLst>
              <a:ext uri="{FF2B5EF4-FFF2-40B4-BE49-F238E27FC236}">
                <a16:creationId xmlns:a16="http://schemas.microsoft.com/office/drawing/2014/main" id="{F7E5F27D-09C0-F74B-B028-C64978F502B0}"/>
              </a:ext>
            </a:extLst>
          </p:cNvPr>
          <p:cNvSpPr>
            <a:spLocks noGrp="1"/>
          </p:cNvSpPr>
          <p:nvPr>
            <p:ph type="title" hasCustomPrompt="1"/>
          </p:nvPr>
        </p:nvSpPr>
        <p:spPr>
          <a:xfrm>
            <a:off x="722427" y="1449389"/>
            <a:ext cx="5194186" cy="4084512"/>
          </a:xfrm>
          <a:prstGeom prst="rect">
            <a:avLst/>
          </a:prstGeom>
        </p:spPr>
        <p:txBody>
          <a:bodyPr vert="horz" lIns="0" tIns="0" rIns="0" bIns="0" rtlCol="0" anchor="ctr" anchorCtr="0">
            <a:normAutofit/>
          </a:bodyPr>
          <a:lstStyle>
            <a:lvl1pPr>
              <a:defRPr>
                <a:solidFill>
                  <a:schemeClr val="bg2"/>
                </a:solidFill>
              </a:defRPr>
            </a:lvl1pPr>
          </a:lstStyle>
          <a:p>
            <a:r>
              <a:rPr lang="sv-SE"/>
              <a:t>Klicka här för att lägga till citat</a:t>
            </a:r>
          </a:p>
        </p:txBody>
      </p:sp>
    </p:spTree>
    <p:extLst>
      <p:ext uri="{BB962C8B-B14F-4D97-AF65-F5344CB8AC3E}">
        <p14:creationId xmlns:p14="http://schemas.microsoft.com/office/powerpoint/2010/main" val="1295322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extruta">
    <p:bg>
      <p:bgPr>
        <a:solidFill>
          <a:schemeClr val="bg1"/>
        </a:solidFill>
        <a:effectLst/>
      </p:bgPr>
    </p:bg>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33C0E946-AF2D-FB4C-ACBD-6CDDFE8AAD3F}"/>
              </a:ext>
            </a:extLst>
          </p:cNvPr>
          <p:cNvSpPr>
            <a:spLocks noGrp="1"/>
          </p:cNvSpPr>
          <p:nvPr>
            <p:ph type="ftr" sz="quarter" idx="10"/>
          </p:nvPr>
        </p:nvSpPr>
        <p:spPr/>
        <p:txBody>
          <a:bodyPr/>
          <a:lstStyle>
            <a:lvl1pPr>
              <a:defRPr>
                <a:solidFill>
                  <a:schemeClr val="tx1"/>
                </a:solidFill>
              </a:defRPr>
            </a:lvl1pPr>
          </a:lstStyle>
          <a:p>
            <a:endParaRPr lang="sv-SE"/>
          </a:p>
        </p:txBody>
      </p:sp>
      <p:sp>
        <p:nvSpPr>
          <p:cNvPr id="4" name="Platshållare för bildnummer 3">
            <a:extLst>
              <a:ext uri="{FF2B5EF4-FFF2-40B4-BE49-F238E27FC236}">
                <a16:creationId xmlns:a16="http://schemas.microsoft.com/office/drawing/2014/main" id="{BE1D61D2-6ABD-3449-A200-4E5C971E18CE}"/>
              </a:ext>
            </a:extLst>
          </p:cNvPr>
          <p:cNvSpPr>
            <a:spLocks noGrp="1"/>
          </p:cNvSpPr>
          <p:nvPr>
            <p:ph type="sldNum" sz="quarter" idx="11"/>
          </p:nvPr>
        </p:nvSpPr>
        <p:spPr/>
        <p:txBody>
          <a:bodyPr/>
          <a:lstStyle>
            <a:lvl1pPr>
              <a:defRPr>
                <a:solidFill>
                  <a:schemeClr val="tx1"/>
                </a:solidFill>
              </a:defRPr>
            </a:lvl1pPr>
          </a:lstStyle>
          <a:p>
            <a:fld id="{2D0A6489-045A-BD4D-BE6B-13E74E6835E9}" type="slidenum">
              <a:rPr lang="sv-SE" smtClean="0"/>
              <a:pPr/>
              <a:t>‹#›</a:t>
            </a:fld>
            <a:endParaRPr lang="sv-SE"/>
          </a:p>
        </p:txBody>
      </p:sp>
      <p:pic>
        <p:nvPicPr>
          <p:cNvPr id="8" name="Bildobjekt 7">
            <a:extLst>
              <a:ext uri="{FF2B5EF4-FFF2-40B4-BE49-F238E27FC236}">
                <a16:creationId xmlns:a16="http://schemas.microsoft.com/office/drawing/2014/main" id="{102FA695-D985-984B-B01D-BB170D3B868F}"/>
              </a:ext>
            </a:extLst>
          </p:cNvPr>
          <p:cNvPicPr>
            <a:picLocks noChangeAspect="1"/>
          </p:cNvPicPr>
          <p:nvPr userDrawn="1"/>
        </p:nvPicPr>
        <p:blipFill>
          <a:blip r:embed="rId2"/>
          <a:srcRect/>
          <a:stretch/>
        </p:blipFill>
        <p:spPr>
          <a:xfrm>
            <a:off x="11415712" y="313130"/>
            <a:ext cx="454568" cy="587804"/>
          </a:xfrm>
          <a:prstGeom prst="rect">
            <a:avLst/>
          </a:prstGeom>
        </p:spPr>
      </p:pic>
      <p:sp>
        <p:nvSpPr>
          <p:cNvPr id="7" name="Platshållare för rubrik 1">
            <a:extLst>
              <a:ext uri="{FF2B5EF4-FFF2-40B4-BE49-F238E27FC236}">
                <a16:creationId xmlns:a16="http://schemas.microsoft.com/office/drawing/2014/main" id="{D8D895C2-1191-0046-8560-A1D71AF61D93}"/>
              </a:ext>
            </a:extLst>
          </p:cNvPr>
          <p:cNvSpPr>
            <a:spLocks noGrp="1"/>
          </p:cNvSpPr>
          <p:nvPr>
            <p:ph type="title" hasCustomPrompt="1"/>
          </p:nvPr>
        </p:nvSpPr>
        <p:spPr>
          <a:xfrm>
            <a:off x="722427" y="1449389"/>
            <a:ext cx="5194186" cy="4084512"/>
          </a:xfrm>
          <a:prstGeom prst="rect">
            <a:avLst/>
          </a:prstGeom>
        </p:spPr>
        <p:txBody>
          <a:bodyPr vert="horz" lIns="0" tIns="0" rIns="0" bIns="0" rtlCol="0" anchor="ctr" anchorCtr="0">
            <a:normAutofit/>
          </a:bodyPr>
          <a:lstStyle>
            <a:lvl1pPr>
              <a:defRPr>
                <a:solidFill>
                  <a:schemeClr val="tx1"/>
                </a:solidFill>
              </a:defRPr>
            </a:lvl1pPr>
          </a:lstStyle>
          <a:p>
            <a:r>
              <a:rPr lang="sv-SE"/>
              <a:t>Klicka här för att lägga till citat</a:t>
            </a:r>
          </a:p>
        </p:txBody>
      </p:sp>
    </p:spTree>
    <p:extLst>
      <p:ext uri="{BB962C8B-B14F-4D97-AF65-F5344CB8AC3E}">
        <p14:creationId xmlns:p14="http://schemas.microsoft.com/office/powerpoint/2010/main" val="1984436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om sida">
    <p:bg>
      <p:bgPr>
        <a:solidFill>
          <a:schemeClr val="bg2"/>
        </a:solidFill>
        <a:effectLst/>
      </p:bgPr>
    </p:bg>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33C0E946-AF2D-FB4C-ACBD-6CDDFE8AAD3F}"/>
              </a:ext>
            </a:extLst>
          </p:cNvPr>
          <p:cNvSpPr>
            <a:spLocks noGrp="1"/>
          </p:cNvSpPr>
          <p:nvPr>
            <p:ph type="ftr" sz="quarter" idx="10"/>
          </p:nvPr>
        </p:nvSpPr>
        <p:spPr/>
        <p:txBody>
          <a:bodyPr/>
          <a:lstStyle>
            <a:lvl1pPr>
              <a:defRPr>
                <a:solidFill>
                  <a:schemeClr val="tx1"/>
                </a:solidFill>
              </a:defRPr>
            </a:lvl1pPr>
          </a:lstStyle>
          <a:p>
            <a:endParaRPr lang="sv-SE"/>
          </a:p>
        </p:txBody>
      </p:sp>
      <p:sp>
        <p:nvSpPr>
          <p:cNvPr id="4" name="Platshållare för bildnummer 3">
            <a:extLst>
              <a:ext uri="{FF2B5EF4-FFF2-40B4-BE49-F238E27FC236}">
                <a16:creationId xmlns:a16="http://schemas.microsoft.com/office/drawing/2014/main" id="{BE1D61D2-6ABD-3449-A200-4E5C971E18CE}"/>
              </a:ext>
            </a:extLst>
          </p:cNvPr>
          <p:cNvSpPr>
            <a:spLocks noGrp="1"/>
          </p:cNvSpPr>
          <p:nvPr>
            <p:ph type="sldNum" sz="quarter" idx="11"/>
          </p:nvPr>
        </p:nvSpPr>
        <p:spPr/>
        <p:txBody>
          <a:bodyPr/>
          <a:lstStyle>
            <a:lvl1pPr>
              <a:defRPr>
                <a:solidFill>
                  <a:schemeClr val="tx1"/>
                </a:solidFill>
              </a:defRPr>
            </a:lvl1pPr>
          </a:lstStyle>
          <a:p>
            <a:fld id="{2D0A6489-045A-BD4D-BE6B-13E74E6835E9}" type="slidenum">
              <a:rPr lang="sv-SE" smtClean="0"/>
              <a:pPr/>
              <a:t>‹#›</a:t>
            </a:fld>
            <a:endParaRPr lang="sv-SE"/>
          </a:p>
        </p:txBody>
      </p:sp>
      <p:pic>
        <p:nvPicPr>
          <p:cNvPr id="8" name="Bildobjekt 7">
            <a:extLst>
              <a:ext uri="{FF2B5EF4-FFF2-40B4-BE49-F238E27FC236}">
                <a16:creationId xmlns:a16="http://schemas.microsoft.com/office/drawing/2014/main" id="{2D24C229-A352-EF4A-9853-E01A7CEC0555}"/>
              </a:ext>
            </a:extLst>
          </p:cNvPr>
          <p:cNvPicPr>
            <a:picLocks noChangeAspect="1"/>
          </p:cNvPicPr>
          <p:nvPr userDrawn="1"/>
        </p:nvPicPr>
        <p:blipFill>
          <a:blip r:embed="rId2"/>
          <a:srcRect/>
          <a:stretch/>
        </p:blipFill>
        <p:spPr>
          <a:xfrm>
            <a:off x="11415712" y="313130"/>
            <a:ext cx="454568" cy="587804"/>
          </a:xfrm>
          <a:prstGeom prst="rect">
            <a:avLst/>
          </a:prstGeom>
        </p:spPr>
      </p:pic>
      <p:sp>
        <p:nvSpPr>
          <p:cNvPr id="5" name="Platshållare för rubrik 1">
            <a:extLst>
              <a:ext uri="{FF2B5EF4-FFF2-40B4-BE49-F238E27FC236}">
                <a16:creationId xmlns:a16="http://schemas.microsoft.com/office/drawing/2014/main" id="{9977272E-0174-0A4A-B858-35718C700ACC}"/>
              </a:ext>
            </a:extLst>
          </p:cNvPr>
          <p:cNvSpPr>
            <a:spLocks noGrp="1"/>
          </p:cNvSpPr>
          <p:nvPr>
            <p:ph type="title" hasCustomPrompt="1"/>
          </p:nvPr>
        </p:nvSpPr>
        <p:spPr>
          <a:xfrm>
            <a:off x="742304" y="765375"/>
            <a:ext cx="10473564" cy="802115"/>
          </a:xfrm>
          <a:prstGeom prst="rect">
            <a:avLst/>
          </a:prstGeom>
        </p:spPr>
        <p:txBody>
          <a:bodyPr vert="horz" lIns="0" tIns="0" rIns="0" bIns="0" rtlCol="0" anchor="b" anchorCtr="0">
            <a:normAutofit/>
          </a:bodyPr>
          <a:lstStyle>
            <a:lvl1pPr>
              <a:defRPr>
                <a:solidFill>
                  <a:schemeClr val="tx1"/>
                </a:solidFill>
              </a:defRPr>
            </a:lvl1pPr>
          </a:lstStyle>
          <a:p>
            <a:r>
              <a:rPr lang="sv-SE"/>
              <a:t>Klicka här för att lägga till kapitelavdelare</a:t>
            </a:r>
          </a:p>
        </p:txBody>
      </p:sp>
    </p:spTree>
    <p:extLst>
      <p:ext uri="{BB962C8B-B14F-4D97-AF65-F5344CB8AC3E}">
        <p14:creationId xmlns:p14="http://schemas.microsoft.com/office/powerpoint/2010/main" val="4272560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om sida">
    <p:bg>
      <p:bgPr>
        <a:solidFill>
          <a:srgbClr val="01329F"/>
        </a:solidFill>
        <a:effectLst/>
      </p:bgPr>
    </p:bg>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33C0E946-AF2D-FB4C-ACBD-6CDDFE8AAD3F}"/>
              </a:ext>
            </a:extLst>
          </p:cNvPr>
          <p:cNvSpPr>
            <a:spLocks noGrp="1"/>
          </p:cNvSpPr>
          <p:nvPr>
            <p:ph type="ftr" sz="quarter" idx="10"/>
          </p:nvPr>
        </p:nvSpPr>
        <p:spPr/>
        <p:txBody>
          <a:bodyPr/>
          <a:lstStyle>
            <a:lvl1pPr>
              <a:defRPr>
                <a:solidFill>
                  <a:schemeClr val="bg1"/>
                </a:solidFill>
              </a:defRPr>
            </a:lvl1pPr>
          </a:lstStyle>
          <a:p>
            <a:endParaRPr lang="sv-SE"/>
          </a:p>
        </p:txBody>
      </p:sp>
      <p:sp>
        <p:nvSpPr>
          <p:cNvPr id="4" name="Platshållare för bildnummer 3">
            <a:extLst>
              <a:ext uri="{FF2B5EF4-FFF2-40B4-BE49-F238E27FC236}">
                <a16:creationId xmlns:a16="http://schemas.microsoft.com/office/drawing/2014/main" id="{BE1D61D2-6ABD-3449-A200-4E5C971E18CE}"/>
              </a:ext>
            </a:extLst>
          </p:cNvPr>
          <p:cNvSpPr>
            <a:spLocks noGrp="1"/>
          </p:cNvSpPr>
          <p:nvPr>
            <p:ph type="sldNum" sz="quarter" idx="11"/>
          </p:nvPr>
        </p:nvSpPr>
        <p:spPr/>
        <p:txBody>
          <a:bodyPr/>
          <a:lstStyle>
            <a:lvl1pPr>
              <a:defRPr>
                <a:solidFill>
                  <a:schemeClr val="bg1"/>
                </a:solidFill>
              </a:defRPr>
            </a:lvl1pPr>
          </a:lstStyle>
          <a:p>
            <a:fld id="{2D0A6489-045A-BD4D-BE6B-13E74E6835E9}" type="slidenum">
              <a:rPr lang="sv-SE" smtClean="0"/>
              <a:pPr/>
              <a:t>‹#›</a:t>
            </a:fld>
            <a:endParaRPr lang="sv-SE"/>
          </a:p>
        </p:txBody>
      </p:sp>
      <p:sp>
        <p:nvSpPr>
          <p:cNvPr id="5" name="Platshållare för rubrik 1">
            <a:extLst>
              <a:ext uri="{FF2B5EF4-FFF2-40B4-BE49-F238E27FC236}">
                <a16:creationId xmlns:a16="http://schemas.microsoft.com/office/drawing/2014/main" id="{9977272E-0174-0A4A-B858-35718C700ACC}"/>
              </a:ext>
            </a:extLst>
          </p:cNvPr>
          <p:cNvSpPr>
            <a:spLocks noGrp="1"/>
          </p:cNvSpPr>
          <p:nvPr>
            <p:ph type="title" hasCustomPrompt="1"/>
          </p:nvPr>
        </p:nvSpPr>
        <p:spPr>
          <a:xfrm>
            <a:off x="742304" y="765375"/>
            <a:ext cx="10473564" cy="802115"/>
          </a:xfrm>
          <a:prstGeom prst="rect">
            <a:avLst/>
          </a:prstGeom>
        </p:spPr>
        <p:txBody>
          <a:bodyPr vert="horz" lIns="0" tIns="0" rIns="0" bIns="0" rtlCol="0" anchor="b" anchorCtr="0">
            <a:normAutofit/>
          </a:bodyPr>
          <a:lstStyle>
            <a:lvl1pPr>
              <a:defRPr>
                <a:solidFill>
                  <a:schemeClr val="bg1"/>
                </a:solidFill>
              </a:defRPr>
            </a:lvl1pPr>
          </a:lstStyle>
          <a:p>
            <a:r>
              <a:rPr lang="sv-SE"/>
              <a:t>Klicka här för att lägga till kapitelavdelare</a:t>
            </a:r>
          </a:p>
        </p:txBody>
      </p:sp>
      <p:pic>
        <p:nvPicPr>
          <p:cNvPr id="6" name="Bildobjekt 5">
            <a:extLst>
              <a:ext uri="{FF2B5EF4-FFF2-40B4-BE49-F238E27FC236}">
                <a16:creationId xmlns:a16="http://schemas.microsoft.com/office/drawing/2014/main" id="{5D85309C-531B-4C49-A89E-A534A7B33E6E}"/>
              </a:ext>
            </a:extLst>
          </p:cNvPr>
          <p:cNvPicPr>
            <a:picLocks noChangeAspect="1"/>
          </p:cNvPicPr>
          <p:nvPr userDrawn="1"/>
        </p:nvPicPr>
        <p:blipFill>
          <a:blip r:embed="rId2"/>
          <a:stretch>
            <a:fillRect/>
          </a:stretch>
        </p:blipFill>
        <p:spPr>
          <a:xfrm>
            <a:off x="11415712" y="313130"/>
            <a:ext cx="454569" cy="587804"/>
          </a:xfrm>
          <a:prstGeom prst="rect">
            <a:avLst/>
          </a:prstGeom>
        </p:spPr>
      </p:pic>
    </p:spTree>
    <p:extLst>
      <p:ext uri="{BB962C8B-B14F-4D97-AF65-F5344CB8AC3E}">
        <p14:creationId xmlns:p14="http://schemas.microsoft.com/office/powerpoint/2010/main" val="1367487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WE sida">
    <p:bg>
      <p:bgPr>
        <a:solidFill>
          <a:srgbClr val="01329F"/>
        </a:solidFill>
        <a:effectLst/>
      </p:bgPr>
    </p:bg>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33C0E946-AF2D-FB4C-ACBD-6CDDFE8AAD3F}"/>
              </a:ext>
            </a:extLst>
          </p:cNvPr>
          <p:cNvSpPr>
            <a:spLocks noGrp="1"/>
          </p:cNvSpPr>
          <p:nvPr>
            <p:ph type="ftr" sz="quarter" idx="10"/>
          </p:nvPr>
        </p:nvSpPr>
        <p:spPr/>
        <p:txBody>
          <a:bodyPr/>
          <a:lstStyle>
            <a:lvl1pPr>
              <a:defRPr>
                <a:solidFill>
                  <a:schemeClr val="bg1"/>
                </a:solidFill>
              </a:defRPr>
            </a:lvl1pPr>
          </a:lstStyle>
          <a:p>
            <a:endParaRPr lang="sv-SE"/>
          </a:p>
        </p:txBody>
      </p:sp>
      <p:sp>
        <p:nvSpPr>
          <p:cNvPr id="4" name="Platshållare för bildnummer 3">
            <a:extLst>
              <a:ext uri="{FF2B5EF4-FFF2-40B4-BE49-F238E27FC236}">
                <a16:creationId xmlns:a16="http://schemas.microsoft.com/office/drawing/2014/main" id="{BE1D61D2-6ABD-3449-A200-4E5C971E18CE}"/>
              </a:ext>
            </a:extLst>
          </p:cNvPr>
          <p:cNvSpPr>
            <a:spLocks noGrp="1"/>
          </p:cNvSpPr>
          <p:nvPr>
            <p:ph type="sldNum" sz="quarter" idx="11"/>
          </p:nvPr>
        </p:nvSpPr>
        <p:spPr/>
        <p:txBody>
          <a:bodyPr/>
          <a:lstStyle>
            <a:lvl1pPr>
              <a:defRPr>
                <a:solidFill>
                  <a:schemeClr val="bg1"/>
                </a:solidFill>
              </a:defRPr>
            </a:lvl1pPr>
          </a:lstStyle>
          <a:p>
            <a:fld id="{2D0A6489-045A-BD4D-BE6B-13E74E6835E9}" type="slidenum">
              <a:rPr lang="sv-SE" smtClean="0"/>
              <a:pPr/>
              <a:t>‹#›</a:t>
            </a:fld>
            <a:endParaRPr lang="sv-SE"/>
          </a:p>
        </p:txBody>
      </p:sp>
      <p:pic>
        <p:nvPicPr>
          <p:cNvPr id="7" name="Bildobjekt 6">
            <a:extLst>
              <a:ext uri="{FF2B5EF4-FFF2-40B4-BE49-F238E27FC236}">
                <a16:creationId xmlns:a16="http://schemas.microsoft.com/office/drawing/2014/main" id="{CB9BFCAE-9ADD-4040-BC8C-03D67C9B3EC0}"/>
              </a:ext>
            </a:extLst>
          </p:cNvPr>
          <p:cNvPicPr>
            <a:picLocks noChangeAspect="1"/>
          </p:cNvPicPr>
          <p:nvPr userDrawn="1"/>
        </p:nvPicPr>
        <p:blipFill>
          <a:blip r:embed="rId2"/>
          <a:srcRect/>
          <a:stretch/>
        </p:blipFill>
        <p:spPr>
          <a:xfrm>
            <a:off x="728184" y="730554"/>
            <a:ext cx="2112000" cy="720000"/>
          </a:xfrm>
          <a:prstGeom prst="rect">
            <a:avLst/>
          </a:prstGeom>
        </p:spPr>
      </p:pic>
    </p:spTree>
    <p:extLst>
      <p:ext uri="{BB962C8B-B14F-4D97-AF65-F5344CB8AC3E}">
        <p14:creationId xmlns:p14="http://schemas.microsoft.com/office/powerpoint/2010/main" val="393199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sida">
    <p:bg>
      <p:bgPr>
        <a:solidFill>
          <a:schemeClr val="bg1"/>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3B6EB083-6C3B-6747-926A-FEB4EC4C838C}"/>
              </a:ext>
            </a:extLst>
          </p:cNvPr>
          <p:cNvPicPr>
            <a:picLocks noChangeAspect="1"/>
          </p:cNvPicPr>
          <p:nvPr userDrawn="1"/>
        </p:nvPicPr>
        <p:blipFill>
          <a:blip r:embed="rId2"/>
          <a:srcRect/>
          <a:stretch/>
        </p:blipFill>
        <p:spPr>
          <a:xfrm>
            <a:off x="6691748" y="-98621"/>
            <a:ext cx="5582886" cy="7219249"/>
          </a:xfrm>
          <a:prstGeom prst="rect">
            <a:avLst/>
          </a:prstGeom>
        </p:spPr>
      </p:pic>
      <p:sp>
        <p:nvSpPr>
          <p:cNvPr id="3" name="Platshållare för sidfot 2">
            <a:extLst>
              <a:ext uri="{FF2B5EF4-FFF2-40B4-BE49-F238E27FC236}">
                <a16:creationId xmlns:a16="http://schemas.microsoft.com/office/drawing/2014/main" id="{33C0E946-AF2D-FB4C-ACBD-6CDDFE8AAD3F}"/>
              </a:ext>
            </a:extLst>
          </p:cNvPr>
          <p:cNvSpPr>
            <a:spLocks noGrp="1"/>
          </p:cNvSpPr>
          <p:nvPr>
            <p:ph type="ftr" sz="quarter" idx="10"/>
          </p:nvPr>
        </p:nvSpPr>
        <p:spPr/>
        <p:txBody>
          <a:bodyPr/>
          <a:lstStyle>
            <a:lvl1pPr>
              <a:defRPr>
                <a:solidFill>
                  <a:schemeClr val="tx1"/>
                </a:solidFill>
              </a:defRPr>
            </a:lvl1pPr>
          </a:lstStyle>
          <a:p>
            <a:endParaRPr lang="sv-SE"/>
          </a:p>
        </p:txBody>
      </p:sp>
      <p:sp>
        <p:nvSpPr>
          <p:cNvPr id="4" name="Platshållare för bildnummer 3">
            <a:extLst>
              <a:ext uri="{FF2B5EF4-FFF2-40B4-BE49-F238E27FC236}">
                <a16:creationId xmlns:a16="http://schemas.microsoft.com/office/drawing/2014/main" id="{BE1D61D2-6ABD-3449-A200-4E5C971E18CE}"/>
              </a:ext>
            </a:extLst>
          </p:cNvPr>
          <p:cNvSpPr>
            <a:spLocks noGrp="1"/>
          </p:cNvSpPr>
          <p:nvPr>
            <p:ph type="sldNum" sz="quarter" idx="11"/>
          </p:nvPr>
        </p:nvSpPr>
        <p:spPr/>
        <p:txBody>
          <a:bodyPr/>
          <a:lstStyle/>
          <a:p>
            <a:fld id="{2D0A6489-045A-BD4D-BE6B-13E74E6835E9}" type="slidenum">
              <a:rPr lang="sv-SE" smtClean="0"/>
              <a:pPr/>
              <a:t>‹#›</a:t>
            </a:fld>
            <a:endParaRPr lang="sv-SE"/>
          </a:p>
        </p:txBody>
      </p:sp>
      <p:pic>
        <p:nvPicPr>
          <p:cNvPr id="7" name="Bildobjekt 6">
            <a:extLst>
              <a:ext uri="{FF2B5EF4-FFF2-40B4-BE49-F238E27FC236}">
                <a16:creationId xmlns:a16="http://schemas.microsoft.com/office/drawing/2014/main" id="{96B684FD-AD66-BA48-B089-C019AC47F45E}"/>
              </a:ext>
            </a:extLst>
          </p:cNvPr>
          <p:cNvPicPr>
            <a:picLocks noChangeAspect="1"/>
          </p:cNvPicPr>
          <p:nvPr userDrawn="1"/>
        </p:nvPicPr>
        <p:blipFill>
          <a:blip r:embed="rId3"/>
          <a:srcRect/>
          <a:stretch/>
        </p:blipFill>
        <p:spPr>
          <a:xfrm>
            <a:off x="742305" y="730554"/>
            <a:ext cx="2716800" cy="720000"/>
          </a:xfrm>
          <a:prstGeom prst="rect">
            <a:avLst/>
          </a:prstGeom>
        </p:spPr>
      </p:pic>
      <p:sp>
        <p:nvSpPr>
          <p:cNvPr id="8" name="Platshållare för rubrik 1">
            <a:extLst>
              <a:ext uri="{FF2B5EF4-FFF2-40B4-BE49-F238E27FC236}">
                <a16:creationId xmlns:a16="http://schemas.microsoft.com/office/drawing/2014/main" id="{F59E4AEF-9C2F-2C4B-B175-52C0FD50F59A}"/>
              </a:ext>
            </a:extLst>
          </p:cNvPr>
          <p:cNvSpPr>
            <a:spLocks noGrp="1"/>
          </p:cNvSpPr>
          <p:nvPr>
            <p:ph type="title"/>
          </p:nvPr>
        </p:nvSpPr>
        <p:spPr>
          <a:xfrm>
            <a:off x="722427" y="2504026"/>
            <a:ext cx="5194186" cy="2880000"/>
          </a:xfrm>
          <a:prstGeom prst="rect">
            <a:avLst/>
          </a:prstGeom>
        </p:spPr>
        <p:txBody>
          <a:bodyPr vert="horz" lIns="0" tIns="0" rIns="0" bIns="0" rtlCol="0" anchor="t" anchorCtr="0">
            <a:normAutofit/>
          </a:bodyPr>
          <a:lstStyle>
            <a:lvl1pPr>
              <a:defRPr>
                <a:solidFill>
                  <a:schemeClr val="tx1"/>
                </a:solidFill>
              </a:defRPr>
            </a:lvl1pPr>
          </a:lstStyle>
          <a:p>
            <a:r>
              <a:rPr lang="sv-SE"/>
              <a:t>Klicka här för att ändra mall för rubrikformat</a:t>
            </a:r>
          </a:p>
        </p:txBody>
      </p:sp>
    </p:spTree>
    <p:extLst>
      <p:ext uri="{BB962C8B-B14F-4D97-AF65-F5344CB8AC3E}">
        <p14:creationId xmlns:p14="http://schemas.microsoft.com/office/powerpoint/2010/main" val="11075262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SWE sida">
    <p:bg>
      <p:bgPr>
        <a:solidFill>
          <a:schemeClr val="bg1"/>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CB9BFCAE-9ADD-4040-BC8C-03D67C9B3EC0}"/>
              </a:ext>
            </a:extLst>
          </p:cNvPr>
          <p:cNvPicPr>
            <a:picLocks noChangeAspect="1"/>
          </p:cNvPicPr>
          <p:nvPr userDrawn="1"/>
        </p:nvPicPr>
        <p:blipFill>
          <a:blip r:embed="rId2"/>
          <a:srcRect/>
          <a:stretch/>
        </p:blipFill>
        <p:spPr>
          <a:xfrm>
            <a:off x="728184" y="730554"/>
            <a:ext cx="2112000" cy="720000"/>
          </a:xfrm>
          <a:prstGeom prst="rect">
            <a:avLst/>
          </a:prstGeom>
        </p:spPr>
      </p:pic>
      <p:sp>
        <p:nvSpPr>
          <p:cNvPr id="8" name="Platshållare för sidfot 2">
            <a:extLst>
              <a:ext uri="{FF2B5EF4-FFF2-40B4-BE49-F238E27FC236}">
                <a16:creationId xmlns:a16="http://schemas.microsoft.com/office/drawing/2014/main" id="{1D7D3FEF-1C8C-3141-96E6-25025C5F768A}"/>
              </a:ext>
            </a:extLst>
          </p:cNvPr>
          <p:cNvSpPr>
            <a:spLocks noGrp="1"/>
          </p:cNvSpPr>
          <p:nvPr>
            <p:ph type="ftr" sz="quarter" idx="10"/>
          </p:nvPr>
        </p:nvSpPr>
        <p:spPr>
          <a:xfrm>
            <a:off x="380986" y="6356350"/>
            <a:ext cx="4114800" cy="365125"/>
          </a:xfrm>
        </p:spPr>
        <p:txBody>
          <a:bodyPr/>
          <a:lstStyle>
            <a:lvl1pPr>
              <a:defRPr>
                <a:solidFill>
                  <a:schemeClr val="tx1"/>
                </a:solidFill>
              </a:defRPr>
            </a:lvl1pPr>
          </a:lstStyle>
          <a:p>
            <a:endParaRPr lang="sv-SE"/>
          </a:p>
        </p:txBody>
      </p:sp>
      <p:sp>
        <p:nvSpPr>
          <p:cNvPr id="9" name="Platshållare för bildnummer 3">
            <a:extLst>
              <a:ext uri="{FF2B5EF4-FFF2-40B4-BE49-F238E27FC236}">
                <a16:creationId xmlns:a16="http://schemas.microsoft.com/office/drawing/2014/main" id="{83A4E0A2-7E5C-3E4D-A165-0235C2098D91}"/>
              </a:ext>
            </a:extLst>
          </p:cNvPr>
          <p:cNvSpPr>
            <a:spLocks noGrp="1"/>
          </p:cNvSpPr>
          <p:nvPr>
            <p:ph type="sldNum" sz="quarter" idx="11"/>
          </p:nvPr>
        </p:nvSpPr>
        <p:spPr>
          <a:xfrm>
            <a:off x="9092513" y="6356350"/>
            <a:ext cx="2743200" cy="365125"/>
          </a:xfrm>
        </p:spPr>
        <p:txBody>
          <a:bodyPr/>
          <a:lstStyle>
            <a:lvl1pPr>
              <a:defRPr>
                <a:solidFill>
                  <a:schemeClr val="tx1"/>
                </a:solidFill>
              </a:defRPr>
            </a:lvl1pPr>
          </a:lstStyle>
          <a:p>
            <a:fld id="{2D0A6489-045A-BD4D-BE6B-13E74E6835E9}" type="slidenum">
              <a:rPr lang="sv-SE" smtClean="0"/>
              <a:pPr/>
              <a:t>‹#›</a:t>
            </a:fld>
            <a:endParaRPr lang="sv-SE"/>
          </a:p>
        </p:txBody>
      </p:sp>
    </p:spTree>
    <p:extLst>
      <p:ext uri="{BB962C8B-B14F-4D97-AF65-F5344CB8AC3E}">
        <p14:creationId xmlns:p14="http://schemas.microsoft.com/office/powerpoint/2010/main" val="2249607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om sida synnedsättning">
    <p:bg>
      <p:bgPr>
        <a:solidFill>
          <a:srgbClr val="091D3F"/>
        </a:solidFill>
        <a:effectLst/>
      </p:bgPr>
    </p:bg>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33C0E946-AF2D-FB4C-ACBD-6CDDFE8AAD3F}"/>
              </a:ext>
            </a:extLst>
          </p:cNvPr>
          <p:cNvSpPr>
            <a:spLocks noGrp="1"/>
          </p:cNvSpPr>
          <p:nvPr>
            <p:ph type="ftr" sz="quarter" idx="10"/>
          </p:nvPr>
        </p:nvSpPr>
        <p:spPr/>
        <p:txBody>
          <a:bodyPr/>
          <a:lstStyle>
            <a:lvl1pPr>
              <a:defRPr>
                <a:solidFill>
                  <a:schemeClr val="bg1"/>
                </a:solidFill>
              </a:defRPr>
            </a:lvl1pPr>
          </a:lstStyle>
          <a:p>
            <a:endParaRPr lang="sv-SE"/>
          </a:p>
        </p:txBody>
      </p:sp>
      <p:sp>
        <p:nvSpPr>
          <p:cNvPr id="4" name="Platshållare för bildnummer 3">
            <a:extLst>
              <a:ext uri="{FF2B5EF4-FFF2-40B4-BE49-F238E27FC236}">
                <a16:creationId xmlns:a16="http://schemas.microsoft.com/office/drawing/2014/main" id="{BE1D61D2-6ABD-3449-A200-4E5C971E18CE}"/>
              </a:ext>
            </a:extLst>
          </p:cNvPr>
          <p:cNvSpPr>
            <a:spLocks noGrp="1"/>
          </p:cNvSpPr>
          <p:nvPr>
            <p:ph type="sldNum" sz="quarter" idx="11"/>
          </p:nvPr>
        </p:nvSpPr>
        <p:spPr/>
        <p:txBody>
          <a:bodyPr/>
          <a:lstStyle>
            <a:lvl1pPr>
              <a:defRPr>
                <a:solidFill>
                  <a:schemeClr val="bg1"/>
                </a:solidFill>
              </a:defRPr>
            </a:lvl1pPr>
          </a:lstStyle>
          <a:p>
            <a:fld id="{2D0A6489-045A-BD4D-BE6B-13E74E6835E9}" type="slidenum">
              <a:rPr lang="sv-SE" smtClean="0"/>
              <a:pPr/>
              <a:t>‹#›</a:t>
            </a:fld>
            <a:endParaRPr lang="sv-SE"/>
          </a:p>
        </p:txBody>
      </p:sp>
      <p:sp>
        <p:nvSpPr>
          <p:cNvPr id="5" name="Platshållare för rubrik 1">
            <a:extLst>
              <a:ext uri="{FF2B5EF4-FFF2-40B4-BE49-F238E27FC236}">
                <a16:creationId xmlns:a16="http://schemas.microsoft.com/office/drawing/2014/main" id="{9977272E-0174-0A4A-B858-35718C700ACC}"/>
              </a:ext>
            </a:extLst>
          </p:cNvPr>
          <p:cNvSpPr>
            <a:spLocks noGrp="1"/>
          </p:cNvSpPr>
          <p:nvPr>
            <p:ph type="title" hasCustomPrompt="1"/>
          </p:nvPr>
        </p:nvSpPr>
        <p:spPr>
          <a:xfrm>
            <a:off x="742304" y="765375"/>
            <a:ext cx="10473564" cy="802115"/>
          </a:xfrm>
          <a:prstGeom prst="rect">
            <a:avLst/>
          </a:prstGeom>
        </p:spPr>
        <p:txBody>
          <a:bodyPr vert="horz" lIns="0" tIns="0" rIns="0" bIns="0" rtlCol="0" anchor="b" anchorCtr="0">
            <a:normAutofit/>
          </a:bodyPr>
          <a:lstStyle>
            <a:lvl1pPr>
              <a:defRPr>
                <a:solidFill>
                  <a:schemeClr val="bg1"/>
                </a:solidFill>
              </a:defRPr>
            </a:lvl1pPr>
          </a:lstStyle>
          <a:p>
            <a:r>
              <a:rPr lang="sv-SE"/>
              <a:t>Klicka här för att lägga till kapitelavdelare</a:t>
            </a:r>
          </a:p>
        </p:txBody>
      </p:sp>
      <p:pic>
        <p:nvPicPr>
          <p:cNvPr id="6" name="Bildobjekt 5">
            <a:extLst>
              <a:ext uri="{FF2B5EF4-FFF2-40B4-BE49-F238E27FC236}">
                <a16:creationId xmlns:a16="http://schemas.microsoft.com/office/drawing/2014/main" id="{5D85309C-531B-4C49-A89E-A534A7B33E6E}"/>
              </a:ext>
            </a:extLst>
          </p:cNvPr>
          <p:cNvPicPr>
            <a:picLocks noChangeAspect="1"/>
          </p:cNvPicPr>
          <p:nvPr userDrawn="1"/>
        </p:nvPicPr>
        <p:blipFill>
          <a:blip r:embed="rId2"/>
          <a:stretch>
            <a:fillRect/>
          </a:stretch>
        </p:blipFill>
        <p:spPr>
          <a:xfrm>
            <a:off x="11415712" y="313130"/>
            <a:ext cx="454569" cy="587804"/>
          </a:xfrm>
          <a:prstGeom prst="rect">
            <a:avLst/>
          </a:prstGeom>
        </p:spPr>
      </p:pic>
    </p:spTree>
    <p:extLst>
      <p:ext uri="{BB962C8B-B14F-4D97-AF65-F5344CB8AC3E}">
        <p14:creationId xmlns:p14="http://schemas.microsoft.com/office/powerpoint/2010/main" val="3320313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extsida med bild höger">
    <p:bg>
      <p:bgPr>
        <a:solidFill>
          <a:schemeClr val="bg2"/>
        </a:solidFill>
        <a:effectLst/>
      </p:bgPr>
    </p:bg>
    <p:spTree>
      <p:nvGrpSpPr>
        <p:cNvPr id="1" name=""/>
        <p:cNvGrpSpPr/>
        <p:nvPr/>
      </p:nvGrpSpPr>
      <p:grpSpPr>
        <a:xfrm>
          <a:off x="0" y="0"/>
          <a:ext cx="0" cy="0"/>
          <a:chOff x="0" y="0"/>
          <a:chExt cx="0" cy="0"/>
        </a:xfrm>
      </p:grpSpPr>
      <p:sp>
        <p:nvSpPr>
          <p:cNvPr id="11" name="Platshållare för bild 4">
            <a:extLst>
              <a:ext uri="{FF2B5EF4-FFF2-40B4-BE49-F238E27FC236}">
                <a16:creationId xmlns:a16="http://schemas.microsoft.com/office/drawing/2014/main" id="{E2A5A856-E6A0-AA45-AFDE-DA3C0E6DD866}"/>
              </a:ext>
            </a:extLst>
          </p:cNvPr>
          <p:cNvSpPr>
            <a:spLocks noGrp="1"/>
          </p:cNvSpPr>
          <p:nvPr>
            <p:ph type="pic" sz="quarter" idx="15"/>
          </p:nvPr>
        </p:nvSpPr>
        <p:spPr>
          <a:xfrm>
            <a:off x="6286500" y="1086579"/>
            <a:ext cx="5173662" cy="5078613"/>
          </a:xfrm>
        </p:spPr>
        <p:txBody>
          <a:bodyPr>
            <a:normAutofit/>
          </a:bodyPr>
          <a:lstStyle>
            <a:lvl1pPr>
              <a:defRPr sz="1000">
                <a:solidFill>
                  <a:schemeClr val="tx1"/>
                </a:solidFill>
              </a:defRPr>
            </a:lvl1pPr>
          </a:lstStyle>
          <a:p>
            <a:r>
              <a:rPr lang="sv-SE"/>
              <a:t>Klicka på ikonen för att lägga till en bild</a:t>
            </a:r>
          </a:p>
        </p:txBody>
      </p:sp>
      <p:sp>
        <p:nvSpPr>
          <p:cNvPr id="3" name="Platshållare för sidfot 2">
            <a:extLst>
              <a:ext uri="{FF2B5EF4-FFF2-40B4-BE49-F238E27FC236}">
                <a16:creationId xmlns:a16="http://schemas.microsoft.com/office/drawing/2014/main" id="{33C0E946-AF2D-FB4C-ACBD-6CDDFE8AAD3F}"/>
              </a:ext>
            </a:extLst>
          </p:cNvPr>
          <p:cNvSpPr>
            <a:spLocks noGrp="1"/>
          </p:cNvSpPr>
          <p:nvPr>
            <p:ph type="ftr" sz="quarter" idx="10"/>
          </p:nvPr>
        </p:nvSpPr>
        <p:spPr/>
        <p:txBody>
          <a:bodyPr/>
          <a:lstStyle>
            <a:lvl1pPr>
              <a:defRPr>
                <a:solidFill>
                  <a:schemeClr val="tx1"/>
                </a:solidFill>
              </a:defRPr>
            </a:lvl1pPr>
          </a:lstStyle>
          <a:p>
            <a:endParaRPr lang="sv-SE"/>
          </a:p>
        </p:txBody>
      </p:sp>
      <p:sp>
        <p:nvSpPr>
          <p:cNvPr id="4" name="Platshållare för bildnummer 3">
            <a:extLst>
              <a:ext uri="{FF2B5EF4-FFF2-40B4-BE49-F238E27FC236}">
                <a16:creationId xmlns:a16="http://schemas.microsoft.com/office/drawing/2014/main" id="{BE1D61D2-6ABD-3449-A200-4E5C971E18CE}"/>
              </a:ext>
            </a:extLst>
          </p:cNvPr>
          <p:cNvSpPr>
            <a:spLocks noGrp="1"/>
          </p:cNvSpPr>
          <p:nvPr>
            <p:ph type="sldNum" sz="quarter" idx="11"/>
          </p:nvPr>
        </p:nvSpPr>
        <p:spPr/>
        <p:txBody>
          <a:bodyPr/>
          <a:lstStyle>
            <a:lvl1pPr>
              <a:defRPr>
                <a:solidFill>
                  <a:schemeClr val="tx1"/>
                </a:solidFill>
              </a:defRPr>
            </a:lvl1pPr>
          </a:lstStyle>
          <a:p>
            <a:fld id="{2D0A6489-045A-BD4D-BE6B-13E74E6835E9}" type="slidenum">
              <a:rPr lang="sv-SE" smtClean="0"/>
              <a:pPr/>
              <a:t>‹#›</a:t>
            </a:fld>
            <a:endParaRPr lang="sv-SE"/>
          </a:p>
        </p:txBody>
      </p:sp>
      <p:pic>
        <p:nvPicPr>
          <p:cNvPr id="8" name="Bildobjekt 7">
            <a:extLst>
              <a:ext uri="{FF2B5EF4-FFF2-40B4-BE49-F238E27FC236}">
                <a16:creationId xmlns:a16="http://schemas.microsoft.com/office/drawing/2014/main" id="{2D24C229-A352-EF4A-9853-E01A7CEC0555}"/>
              </a:ext>
            </a:extLst>
          </p:cNvPr>
          <p:cNvPicPr>
            <a:picLocks noChangeAspect="1"/>
          </p:cNvPicPr>
          <p:nvPr userDrawn="1"/>
        </p:nvPicPr>
        <p:blipFill>
          <a:blip r:embed="rId2"/>
          <a:srcRect/>
          <a:stretch/>
        </p:blipFill>
        <p:spPr>
          <a:xfrm>
            <a:off x="11415712" y="313130"/>
            <a:ext cx="454568" cy="587804"/>
          </a:xfrm>
          <a:prstGeom prst="rect">
            <a:avLst/>
          </a:prstGeom>
        </p:spPr>
      </p:pic>
      <p:sp>
        <p:nvSpPr>
          <p:cNvPr id="9" name="Platshållare för rubrik 1">
            <a:extLst>
              <a:ext uri="{FF2B5EF4-FFF2-40B4-BE49-F238E27FC236}">
                <a16:creationId xmlns:a16="http://schemas.microsoft.com/office/drawing/2014/main" id="{7D6682EC-6D0B-7244-8E0E-A387E813A465}"/>
              </a:ext>
            </a:extLst>
          </p:cNvPr>
          <p:cNvSpPr>
            <a:spLocks noGrp="1"/>
          </p:cNvSpPr>
          <p:nvPr>
            <p:ph type="title" hasCustomPrompt="1"/>
          </p:nvPr>
        </p:nvSpPr>
        <p:spPr>
          <a:xfrm>
            <a:off x="742304" y="765375"/>
            <a:ext cx="5174145" cy="802115"/>
          </a:xfrm>
          <a:prstGeom prst="rect">
            <a:avLst/>
          </a:prstGeom>
        </p:spPr>
        <p:txBody>
          <a:bodyPr vert="horz" lIns="0" tIns="0" rIns="0" bIns="0" rtlCol="0" anchor="b" anchorCtr="0">
            <a:normAutofit/>
          </a:bodyPr>
          <a:lstStyle>
            <a:lvl1pPr>
              <a:defRPr>
                <a:solidFill>
                  <a:schemeClr val="tx1"/>
                </a:solidFill>
              </a:defRPr>
            </a:lvl1pPr>
          </a:lstStyle>
          <a:p>
            <a:r>
              <a:rPr lang="sv-SE"/>
              <a:t>Klicka här för att ändra Rubrik</a:t>
            </a:r>
          </a:p>
        </p:txBody>
      </p:sp>
      <p:sp>
        <p:nvSpPr>
          <p:cNvPr id="10" name="Platshållare för text 8">
            <a:extLst>
              <a:ext uri="{FF2B5EF4-FFF2-40B4-BE49-F238E27FC236}">
                <a16:creationId xmlns:a16="http://schemas.microsoft.com/office/drawing/2014/main" id="{313B4B7C-476B-D34D-85AC-433DB550DF10}"/>
              </a:ext>
            </a:extLst>
          </p:cNvPr>
          <p:cNvSpPr>
            <a:spLocks noGrp="1"/>
          </p:cNvSpPr>
          <p:nvPr>
            <p:ph type="body" sz="quarter" idx="14"/>
          </p:nvPr>
        </p:nvSpPr>
        <p:spPr>
          <a:xfrm>
            <a:off x="742467" y="1758468"/>
            <a:ext cx="5174145" cy="4442307"/>
          </a:xfrm>
        </p:spPr>
        <p:txBody>
          <a:bodyPr lIns="0" tIns="0" rIns="0" bIns="0"/>
          <a:lstStyle>
            <a:lvl1pPr marL="0" indent="0">
              <a:buFontTx/>
              <a:buNone/>
              <a:defRPr>
                <a:solidFill>
                  <a:schemeClr val="tx1"/>
                </a:solidFill>
              </a:defRPr>
            </a:lvl1pPr>
            <a:lvl2pPr marL="447675" indent="0">
              <a:buFontTx/>
              <a:buNone/>
              <a:defRPr>
                <a:solidFill>
                  <a:schemeClr val="tx1"/>
                </a:solidFill>
              </a:defRPr>
            </a:lvl2pPr>
            <a:lvl3pPr marL="898525" indent="0">
              <a:buFontTx/>
              <a:buNone/>
              <a:defRPr>
                <a:solidFill>
                  <a:schemeClr val="tx1"/>
                </a:solidFill>
              </a:defRPr>
            </a:lvl3p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28392060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extsida med bild höger">
    <p:bg>
      <p:bgPr>
        <a:solidFill>
          <a:srgbClr val="01329F"/>
        </a:solidFill>
        <a:effectLst/>
      </p:bgPr>
    </p:bg>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33C0E946-AF2D-FB4C-ACBD-6CDDFE8AAD3F}"/>
              </a:ext>
            </a:extLst>
          </p:cNvPr>
          <p:cNvSpPr>
            <a:spLocks noGrp="1"/>
          </p:cNvSpPr>
          <p:nvPr>
            <p:ph type="ftr" sz="quarter" idx="10"/>
          </p:nvPr>
        </p:nvSpPr>
        <p:spPr/>
        <p:txBody>
          <a:bodyPr/>
          <a:lstStyle>
            <a:lvl1pPr>
              <a:defRPr>
                <a:solidFill>
                  <a:schemeClr val="bg1"/>
                </a:solidFill>
              </a:defRPr>
            </a:lvl1pPr>
          </a:lstStyle>
          <a:p>
            <a:endParaRPr lang="sv-SE"/>
          </a:p>
        </p:txBody>
      </p:sp>
      <p:sp>
        <p:nvSpPr>
          <p:cNvPr id="4" name="Platshållare för bildnummer 3">
            <a:extLst>
              <a:ext uri="{FF2B5EF4-FFF2-40B4-BE49-F238E27FC236}">
                <a16:creationId xmlns:a16="http://schemas.microsoft.com/office/drawing/2014/main" id="{BE1D61D2-6ABD-3449-A200-4E5C971E18CE}"/>
              </a:ext>
            </a:extLst>
          </p:cNvPr>
          <p:cNvSpPr>
            <a:spLocks noGrp="1"/>
          </p:cNvSpPr>
          <p:nvPr>
            <p:ph type="sldNum" sz="quarter" idx="11"/>
          </p:nvPr>
        </p:nvSpPr>
        <p:spPr/>
        <p:txBody>
          <a:bodyPr/>
          <a:lstStyle>
            <a:lvl1pPr>
              <a:defRPr>
                <a:solidFill>
                  <a:schemeClr val="bg1"/>
                </a:solidFill>
              </a:defRPr>
            </a:lvl1pPr>
          </a:lstStyle>
          <a:p>
            <a:fld id="{2D0A6489-045A-BD4D-BE6B-13E74E6835E9}" type="slidenum">
              <a:rPr lang="sv-SE" smtClean="0"/>
              <a:pPr/>
              <a:t>‹#›</a:t>
            </a:fld>
            <a:endParaRPr lang="sv-SE"/>
          </a:p>
        </p:txBody>
      </p:sp>
      <p:pic>
        <p:nvPicPr>
          <p:cNvPr id="8" name="Bildobjekt 7">
            <a:extLst>
              <a:ext uri="{FF2B5EF4-FFF2-40B4-BE49-F238E27FC236}">
                <a16:creationId xmlns:a16="http://schemas.microsoft.com/office/drawing/2014/main" id="{2D24C229-A352-EF4A-9853-E01A7CEC0555}"/>
              </a:ext>
            </a:extLst>
          </p:cNvPr>
          <p:cNvPicPr>
            <a:picLocks noChangeAspect="1"/>
          </p:cNvPicPr>
          <p:nvPr userDrawn="1"/>
        </p:nvPicPr>
        <p:blipFill>
          <a:blip r:embed="rId2"/>
          <a:srcRect/>
          <a:stretch/>
        </p:blipFill>
        <p:spPr>
          <a:xfrm>
            <a:off x="11415712" y="313130"/>
            <a:ext cx="454568" cy="587803"/>
          </a:xfrm>
          <a:prstGeom prst="rect">
            <a:avLst/>
          </a:prstGeom>
        </p:spPr>
      </p:pic>
      <p:sp>
        <p:nvSpPr>
          <p:cNvPr id="9" name="Platshållare för bild 5">
            <a:extLst>
              <a:ext uri="{FF2B5EF4-FFF2-40B4-BE49-F238E27FC236}">
                <a16:creationId xmlns:a16="http://schemas.microsoft.com/office/drawing/2014/main" id="{64C98483-4F61-9641-8BC0-A5DCE644D47D}"/>
              </a:ext>
            </a:extLst>
          </p:cNvPr>
          <p:cNvSpPr>
            <a:spLocks noGrp="1"/>
          </p:cNvSpPr>
          <p:nvPr>
            <p:ph type="pic" sz="quarter" idx="13"/>
          </p:nvPr>
        </p:nvSpPr>
        <p:spPr>
          <a:xfrm>
            <a:off x="6275387" y="1089025"/>
            <a:ext cx="5184775" cy="5111749"/>
          </a:xfrm>
          <a:prstGeom prst="rect">
            <a:avLst/>
          </a:prstGeom>
        </p:spPr>
        <p:txBody>
          <a:bodyPr anchor="ctr" anchorCtr="0"/>
          <a:lstStyle>
            <a:lvl1pPr marL="0" indent="0" algn="ctr">
              <a:buNone/>
              <a:defRPr sz="1200">
                <a:solidFill>
                  <a:schemeClr val="bg1"/>
                </a:solidFill>
              </a:defRPr>
            </a:lvl1pPr>
          </a:lstStyle>
          <a:p>
            <a:r>
              <a:rPr lang="sv-SE"/>
              <a:t>Klicka på ikonen för att lägga till en bild</a:t>
            </a:r>
          </a:p>
        </p:txBody>
      </p:sp>
      <p:sp>
        <p:nvSpPr>
          <p:cNvPr id="10" name="Platshållare för rubrik 1">
            <a:extLst>
              <a:ext uri="{FF2B5EF4-FFF2-40B4-BE49-F238E27FC236}">
                <a16:creationId xmlns:a16="http://schemas.microsoft.com/office/drawing/2014/main" id="{D26F0031-A7F1-3947-8F3A-DD74876E2327}"/>
              </a:ext>
            </a:extLst>
          </p:cNvPr>
          <p:cNvSpPr>
            <a:spLocks noGrp="1"/>
          </p:cNvSpPr>
          <p:nvPr>
            <p:ph type="title" hasCustomPrompt="1"/>
          </p:nvPr>
        </p:nvSpPr>
        <p:spPr>
          <a:xfrm>
            <a:off x="742304" y="765375"/>
            <a:ext cx="5174145" cy="802115"/>
          </a:xfrm>
          <a:prstGeom prst="rect">
            <a:avLst/>
          </a:prstGeom>
        </p:spPr>
        <p:txBody>
          <a:bodyPr vert="horz" lIns="0" tIns="0" rIns="0" bIns="0" rtlCol="0" anchor="b" anchorCtr="0">
            <a:normAutofit/>
          </a:bodyPr>
          <a:lstStyle>
            <a:lvl1pPr>
              <a:defRPr>
                <a:solidFill>
                  <a:schemeClr val="bg1"/>
                </a:solidFill>
              </a:defRPr>
            </a:lvl1pPr>
          </a:lstStyle>
          <a:p>
            <a:r>
              <a:rPr lang="sv-SE"/>
              <a:t>Klicka här för att ändra Rubrik</a:t>
            </a:r>
          </a:p>
        </p:txBody>
      </p:sp>
      <p:sp>
        <p:nvSpPr>
          <p:cNvPr id="11" name="Platshållare för text 8">
            <a:extLst>
              <a:ext uri="{FF2B5EF4-FFF2-40B4-BE49-F238E27FC236}">
                <a16:creationId xmlns:a16="http://schemas.microsoft.com/office/drawing/2014/main" id="{3D12C7DB-3A63-914A-80D5-AB9303C0D482}"/>
              </a:ext>
            </a:extLst>
          </p:cNvPr>
          <p:cNvSpPr>
            <a:spLocks noGrp="1"/>
          </p:cNvSpPr>
          <p:nvPr>
            <p:ph type="body" sz="quarter" idx="14"/>
          </p:nvPr>
        </p:nvSpPr>
        <p:spPr>
          <a:xfrm>
            <a:off x="742467" y="1758468"/>
            <a:ext cx="5174145" cy="4442307"/>
          </a:xfrm>
        </p:spPr>
        <p:txBody>
          <a:bodyPr lIns="0" tIns="0" rIns="0" bIns="0"/>
          <a:lstStyle>
            <a:lvl1pPr marL="0" indent="0">
              <a:buFontTx/>
              <a:buNone/>
              <a:defRPr>
                <a:solidFill>
                  <a:schemeClr val="bg1"/>
                </a:solidFill>
              </a:defRPr>
            </a:lvl1pPr>
            <a:lvl2pPr marL="447675" indent="0">
              <a:buFontTx/>
              <a:buNone/>
              <a:defRPr>
                <a:solidFill>
                  <a:schemeClr val="bg1"/>
                </a:solidFill>
              </a:defRPr>
            </a:lvl2pPr>
            <a:lvl3pPr marL="898525" indent="0">
              <a:buFontTx/>
              <a:buNone/>
              <a:defRPr>
                <a:solidFill>
                  <a:schemeClr val="bg1"/>
                </a:solidFill>
              </a:defRPr>
            </a:lvl3p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8401924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extsida med bild vänster">
    <p:bg>
      <p:bgPr>
        <a:solidFill>
          <a:schemeClr val="bg2"/>
        </a:solidFill>
        <a:effectLst/>
      </p:bgPr>
    </p:bg>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33C0E946-AF2D-FB4C-ACBD-6CDDFE8AAD3F}"/>
              </a:ext>
            </a:extLst>
          </p:cNvPr>
          <p:cNvSpPr>
            <a:spLocks noGrp="1"/>
          </p:cNvSpPr>
          <p:nvPr>
            <p:ph type="ftr" sz="quarter" idx="10"/>
          </p:nvPr>
        </p:nvSpPr>
        <p:spPr/>
        <p:txBody>
          <a:bodyPr/>
          <a:lstStyle>
            <a:lvl1pPr>
              <a:defRPr>
                <a:solidFill>
                  <a:schemeClr val="tx1"/>
                </a:solidFill>
              </a:defRPr>
            </a:lvl1pPr>
          </a:lstStyle>
          <a:p>
            <a:endParaRPr lang="sv-SE"/>
          </a:p>
        </p:txBody>
      </p:sp>
      <p:sp>
        <p:nvSpPr>
          <p:cNvPr id="4" name="Platshållare för bildnummer 3">
            <a:extLst>
              <a:ext uri="{FF2B5EF4-FFF2-40B4-BE49-F238E27FC236}">
                <a16:creationId xmlns:a16="http://schemas.microsoft.com/office/drawing/2014/main" id="{BE1D61D2-6ABD-3449-A200-4E5C971E18CE}"/>
              </a:ext>
            </a:extLst>
          </p:cNvPr>
          <p:cNvSpPr>
            <a:spLocks noGrp="1"/>
          </p:cNvSpPr>
          <p:nvPr>
            <p:ph type="sldNum" sz="quarter" idx="11"/>
          </p:nvPr>
        </p:nvSpPr>
        <p:spPr/>
        <p:txBody>
          <a:bodyPr/>
          <a:lstStyle>
            <a:lvl1pPr>
              <a:defRPr>
                <a:solidFill>
                  <a:schemeClr val="tx1"/>
                </a:solidFill>
              </a:defRPr>
            </a:lvl1pPr>
          </a:lstStyle>
          <a:p>
            <a:fld id="{2D0A6489-045A-BD4D-BE6B-13E74E6835E9}" type="slidenum">
              <a:rPr lang="sv-SE" smtClean="0"/>
              <a:pPr/>
              <a:t>‹#›</a:t>
            </a:fld>
            <a:endParaRPr lang="sv-SE"/>
          </a:p>
        </p:txBody>
      </p:sp>
      <p:pic>
        <p:nvPicPr>
          <p:cNvPr id="8" name="Bildobjekt 7">
            <a:extLst>
              <a:ext uri="{FF2B5EF4-FFF2-40B4-BE49-F238E27FC236}">
                <a16:creationId xmlns:a16="http://schemas.microsoft.com/office/drawing/2014/main" id="{2D24C229-A352-EF4A-9853-E01A7CEC0555}"/>
              </a:ext>
            </a:extLst>
          </p:cNvPr>
          <p:cNvPicPr>
            <a:picLocks noChangeAspect="1"/>
          </p:cNvPicPr>
          <p:nvPr userDrawn="1"/>
        </p:nvPicPr>
        <p:blipFill>
          <a:blip r:embed="rId2"/>
          <a:srcRect/>
          <a:stretch/>
        </p:blipFill>
        <p:spPr>
          <a:xfrm>
            <a:off x="11415712" y="313130"/>
            <a:ext cx="454568" cy="587804"/>
          </a:xfrm>
          <a:prstGeom prst="rect">
            <a:avLst/>
          </a:prstGeom>
        </p:spPr>
      </p:pic>
      <p:sp>
        <p:nvSpPr>
          <p:cNvPr id="10" name="Platshållare för rubrik 1">
            <a:extLst>
              <a:ext uri="{FF2B5EF4-FFF2-40B4-BE49-F238E27FC236}">
                <a16:creationId xmlns:a16="http://schemas.microsoft.com/office/drawing/2014/main" id="{BC01B266-C7F3-D143-B64B-C243DB79A852}"/>
              </a:ext>
            </a:extLst>
          </p:cNvPr>
          <p:cNvSpPr>
            <a:spLocks noGrp="1"/>
          </p:cNvSpPr>
          <p:nvPr>
            <p:ph type="title" hasCustomPrompt="1"/>
          </p:nvPr>
        </p:nvSpPr>
        <p:spPr>
          <a:xfrm>
            <a:off x="6264323" y="765375"/>
            <a:ext cx="5174145" cy="802115"/>
          </a:xfrm>
          <a:prstGeom prst="rect">
            <a:avLst/>
          </a:prstGeom>
        </p:spPr>
        <p:txBody>
          <a:bodyPr vert="horz" lIns="0" tIns="0" rIns="0" bIns="0" rtlCol="0" anchor="b" anchorCtr="0">
            <a:normAutofit/>
          </a:bodyPr>
          <a:lstStyle>
            <a:lvl1pPr>
              <a:defRPr>
                <a:solidFill>
                  <a:schemeClr val="tx1"/>
                </a:solidFill>
              </a:defRPr>
            </a:lvl1pPr>
          </a:lstStyle>
          <a:p>
            <a:r>
              <a:rPr lang="sv-SE"/>
              <a:t>Klicka här för att ändra Rubrik</a:t>
            </a:r>
          </a:p>
        </p:txBody>
      </p:sp>
      <p:sp>
        <p:nvSpPr>
          <p:cNvPr id="11" name="Platshållare för text 8">
            <a:extLst>
              <a:ext uri="{FF2B5EF4-FFF2-40B4-BE49-F238E27FC236}">
                <a16:creationId xmlns:a16="http://schemas.microsoft.com/office/drawing/2014/main" id="{A120BD1B-390C-1B49-B771-F459F4C7C2E3}"/>
              </a:ext>
            </a:extLst>
          </p:cNvPr>
          <p:cNvSpPr>
            <a:spLocks noGrp="1"/>
          </p:cNvSpPr>
          <p:nvPr>
            <p:ph type="body" sz="quarter" idx="14"/>
          </p:nvPr>
        </p:nvSpPr>
        <p:spPr>
          <a:xfrm>
            <a:off x="6264486" y="1758468"/>
            <a:ext cx="5174145" cy="4442307"/>
          </a:xfrm>
        </p:spPr>
        <p:txBody>
          <a:bodyPr lIns="0" tIns="0" rIns="0" bIns="0"/>
          <a:lstStyle>
            <a:lvl1pPr marL="0" indent="0">
              <a:buFontTx/>
              <a:buNone/>
              <a:defRPr>
                <a:solidFill>
                  <a:schemeClr val="tx1"/>
                </a:solidFill>
              </a:defRPr>
            </a:lvl1pPr>
            <a:lvl2pPr marL="447675" indent="0">
              <a:buFontTx/>
              <a:buNone/>
              <a:defRPr>
                <a:solidFill>
                  <a:schemeClr val="tx1"/>
                </a:solidFill>
              </a:defRPr>
            </a:lvl2pPr>
            <a:lvl3pPr marL="898525" indent="0">
              <a:buFontTx/>
              <a:buNone/>
              <a:defRPr>
                <a:solidFill>
                  <a:schemeClr val="tx1"/>
                </a:solidFill>
              </a:defRPr>
            </a:lvl3pPr>
          </a:lstStyle>
          <a:p>
            <a:pPr lvl="0"/>
            <a:r>
              <a:rPr lang="sv-SE"/>
              <a:t>Klicka här för att ändra format på bakgrundstexten</a:t>
            </a:r>
          </a:p>
          <a:p>
            <a:pPr lvl="1"/>
            <a:r>
              <a:rPr lang="sv-SE"/>
              <a:t>Nivå två</a:t>
            </a:r>
          </a:p>
          <a:p>
            <a:pPr lvl="2"/>
            <a:r>
              <a:rPr lang="sv-SE"/>
              <a:t>Nivå tre</a:t>
            </a:r>
          </a:p>
        </p:txBody>
      </p:sp>
      <p:sp>
        <p:nvSpPr>
          <p:cNvPr id="12" name="Platshållare för bild 4">
            <a:extLst>
              <a:ext uri="{FF2B5EF4-FFF2-40B4-BE49-F238E27FC236}">
                <a16:creationId xmlns:a16="http://schemas.microsoft.com/office/drawing/2014/main" id="{4357203E-B6E2-D046-97EB-DB0DF14761FF}"/>
              </a:ext>
            </a:extLst>
          </p:cNvPr>
          <p:cNvSpPr>
            <a:spLocks noGrp="1"/>
          </p:cNvSpPr>
          <p:nvPr>
            <p:ph type="pic" sz="quarter" idx="15"/>
          </p:nvPr>
        </p:nvSpPr>
        <p:spPr>
          <a:xfrm>
            <a:off x="754063" y="1122161"/>
            <a:ext cx="5173662" cy="5078613"/>
          </a:xfrm>
        </p:spPr>
        <p:txBody>
          <a:bodyPr>
            <a:normAutofit/>
          </a:bodyPr>
          <a:lstStyle>
            <a:lvl1pPr>
              <a:defRPr sz="1000">
                <a:solidFill>
                  <a:schemeClr val="tx1"/>
                </a:solidFill>
              </a:defRPr>
            </a:lvl1pPr>
          </a:lstStyle>
          <a:p>
            <a:r>
              <a:rPr lang="sv-SE"/>
              <a:t>Klicka på ikonen för att lägga till en bild</a:t>
            </a:r>
          </a:p>
        </p:txBody>
      </p:sp>
    </p:spTree>
    <p:extLst>
      <p:ext uri="{BB962C8B-B14F-4D97-AF65-F5344CB8AC3E}">
        <p14:creationId xmlns:p14="http://schemas.microsoft.com/office/powerpoint/2010/main" val="4219988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extsida med bild vänster">
    <p:bg>
      <p:bgPr>
        <a:solidFill>
          <a:srgbClr val="01329F"/>
        </a:solidFill>
        <a:effectLst/>
      </p:bgPr>
    </p:bg>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E2CA9751-A154-184E-AF31-F4B3EA414BBC}"/>
              </a:ext>
            </a:extLst>
          </p:cNvPr>
          <p:cNvSpPr>
            <a:spLocks noGrp="1"/>
          </p:cNvSpPr>
          <p:nvPr>
            <p:ph type="pic" sz="quarter" idx="15"/>
          </p:nvPr>
        </p:nvSpPr>
        <p:spPr>
          <a:xfrm>
            <a:off x="754063" y="1122161"/>
            <a:ext cx="5173662" cy="5078613"/>
          </a:xfrm>
        </p:spPr>
        <p:txBody>
          <a:bodyPr>
            <a:normAutofit/>
          </a:bodyPr>
          <a:lstStyle>
            <a:lvl1pPr>
              <a:defRPr sz="1000">
                <a:solidFill>
                  <a:schemeClr val="bg1"/>
                </a:solidFill>
              </a:defRPr>
            </a:lvl1pPr>
          </a:lstStyle>
          <a:p>
            <a:r>
              <a:rPr lang="sv-SE"/>
              <a:t>Klicka på ikonen för att lägga till en bild</a:t>
            </a:r>
          </a:p>
        </p:txBody>
      </p:sp>
      <p:sp>
        <p:nvSpPr>
          <p:cNvPr id="3" name="Platshållare för sidfot 2">
            <a:extLst>
              <a:ext uri="{FF2B5EF4-FFF2-40B4-BE49-F238E27FC236}">
                <a16:creationId xmlns:a16="http://schemas.microsoft.com/office/drawing/2014/main" id="{33C0E946-AF2D-FB4C-ACBD-6CDDFE8AAD3F}"/>
              </a:ext>
            </a:extLst>
          </p:cNvPr>
          <p:cNvSpPr>
            <a:spLocks noGrp="1"/>
          </p:cNvSpPr>
          <p:nvPr>
            <p:ph type="ftr" sz="quarter" idx="10"/>
          </p:nvPr>
        </p:nvSpPr>
        <p:spPr/>
        <p:txBody>
          <a:bodyPr/>
          <a:lstStyle>
            <a:lvl1pPr>
              <a:defRPr>
                <a:solidFill>
                  <a:schemeClr val="bg1"/>
                </a:solidFill>
              </a:defRPr>
            </a:lvl1pPr>
          </a:lstStyle>
          <a:p>
            <a:endParaRPr lang="sv-SE"/>
          </a:p>
        </p:txBody>
      </p:sp>
      <p:sp>
        <p:nvSpPr>
          <p:cNvPr id="4" name="Platshållare för bildnummer 3">
            <a:extLst>
              <a:ext uri="{FF2B5EF4-FFF2-40B4-BE49-F238E27FC236}">
                <a16:creationId xmlns:a16="http://schemas.microsoft.com/office/drawing/2014/main" id="{BE1D61D2-6ABD-3449-A200-4E5C971E18CE}"/>
              </a:ext>
            </a:extLst>
          </p:cNvPr>
          <p:cNvSpPr>
            <a:spLocks noGrp="1"/>
          </p:cNvSpPr>
          <p:nvPr>
            <p:ph type="sldNum" sz="quarter" idx="11"/>
          </p:nvPr>
        </p:nvSpPr>
        <p:spPr/>
        <p:txBody>
          <a:bodyPr/>
          <a:lstStyle>
            <a:lvl1pPr>
              <a:defRPr>
                <a:solidFill>
                  <a:schemeClr val="bg1"/>
                </a:solidFill>
              </a:defRPr>
            </a:lvl1pPr>
          </a:lstStyle>
          <a:p>
            <a:fld id="{2D0A6489-045A-BD4D-BE6B-13E74E6835E9}" type="slidenum">
              <a:rPr lang="sv-SE" smtClean="0"/>
              <a:pPr/>
              <a:t>‹#›</a:t>
            </a:fld>
            <a:endParaRPr lang="sv-SE"/>
          </a:p>
        </p:txBody>
      </p:sp>
      <p:pic>
        <p:nvPicPr>
          <p:cNvPr id="9" name="Bildobjekt 8">
            <a:extLst>
              <a:ext uri="{FF2B5EF4-FFF2-40B4-BE49-F238E27FC236}">
                <a16:creationId xmlns:a16="http://schemas.microsoft.com/office/drawing/2014/main" id="{B6EAA9FD-6239-BE4D-B560-A3C576508724}"/>
              </a:ext>
            </a:extLst>
          </p:cNvPr>
          <p:cNvPicPr>
            <a:picLocks noChangeAspect="1"/>
          </p:cNvPicPr>
          <p:nvPr userDrawn="1"/>
        </p:nvPicPr>
        <p:blipFill>
          <a:blip r:embed="rId2"/>
          <a:srcRect/>
          <a:stretch/>
        </p:blipFill>
        <p:spPr>
          <a:xfrm>
            <a:off x="11415712" y="313130"/>
            <a:ext cx="454568" cy="587803"/>
          </a:xfrm>
          <a:prstGeom prst="rect">
            <a:avLst/>
          </a:prstGeom>
        </p:spPr>
      </p:pic>
      <p:sp>
        <p:nvSpPr>
          <p:cNvPr id="10" name="Platshållare för rubrik 1">
            <a:extLst>
              <a:ext uri="{FF2B5EF4-FFF2-40B4-BE49-F238E27FC236}">
                <a16:creationId xmlns:a16="http://schemas.microsoft.com/office/drawing/2014/main" id="{DA08C3FF-DDAB-6747-876C-C3634A244686}"/>
              </a:ext>
            </a:extLst>
          </p:cNvPr>
          <p:cNvSpPr>
            <a:spLocks noGrp="1"/>
          </p:cNvSpPr>
          <p:nvPr>
            <p:ph type="title" hasCustomPrompt="1"/>
          </p:nvPr>
        </p:nvSpPr>
        <p:spPr>
          <a:xfrm>
            <a:off x="6264323" y="765375"/>
            <a:ext cx="5174145" cy="802115"/>
          </a:xfrm>
          <a:prstGeom prst="rect">
            <a:avLst/>
          </a:prstGeom>
        </p:spPr>
        <p:txBody>
          <a:bodyPr vert="horz" lIns="0" tIns="0" rIns="0" bIns="0" rtlCol="0" anchor="b" anchorCtr="0">
            <a:normAutofit/>
          </a:bodyPr>
          <a:lstStyle>
            <a:lvl1pPr>
              <a:defRPr>
                <a:solidFill>
                  <a:schemeClr val="bg1"/>
                </a:solidFill>
              </a:defRPr>
            </a:lvl1pPr>
          </a:lstStyle>
          <a:p>
            <a:r>
              <a:rPr lang="sv-SE"/>
              <a:t>Klicka här för att ändra Rubrik</a:t>
            </a:r>
          </a:p>
        </p:txBody>
      </p:sp>
      <p:sp>
        <p:nvSpPr>
          <p:cNvPr id="11" name="Platshållare för text 8">
            <a:extLst>
              <a:ext uri="{FF2B5EF4-FFF2-40B4-BE49-F238E27FC236}">
                <a16:creationId xmlns:a16="http://schemas.microsoft.com/office/drawing/2014/main" id="{EBAE5642-2344-0F49-A731-4327425859EA}"/>
              </a:ext>
            </a:extLst>
          </p:cNvPr>
          <p:cNvSpPr>
            <a:spLocks noGrp="1"/>
          </p:cNvSpPr>
          <p:nvPr>
            <p:ph type="body" sz="quarter" idx="14"/>
          </p:nvPr>
        </p:nvSpPr>
        <p:spPr>
          <a:xfrm>
            <a:off x="6264486" y="1758468"/>
            <a:ext cx="5174145" cy="4442307"/>
          </a:xfrm>
        </p:spPr>
        <p:txBody>
          <a:bodyPr lIns="0" tIns="0" rIns="0" bIns="0"/>
          <a:lstStyle>
            <a:lvl1pPr marL="0" indent="0">
              <a:buFontTx/>
              <a:buNone/>
              <a:defRPr>
                <a:solidFill>
                  <a:schemeClr val="bg1"/>
                </a:solidFill>
              </a:defRPr>
            </a:lvl1pPr>
            <a:lvl2pPr marL="447675" indent="0">
              <a:buFontTx/>
              <a:buNone/>
              <a:defRPr>
                <a:solidFill>
                  <a:schemeClr val="bg1"/>
                </a:solidFill>
              </a:defRPr>
            </a:lvl2pPr>
            <a:lvl3pPr marL="898525" indent="0">
              <a:buFontTx/>
              <a:buNone/>
              <a:defRPr>
                <a:solidFill>
                  <a:schemeClr val="bg1"/>
                </a:solidFill>
              </a:defRPr>
            </a:lvl3p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5912042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våspalt med bild">
    <p:bg>
      <p:bgPr>
        <a:solidFill>
          <a:srgbClr val="01329F"/>
        </a:solidFill>
        <a:effectLst/>
      </p:bgPr>
    </p:bg>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33C0E946-AF2D-FB4C-ACBD-6CDDFE8AAD3F}"/>
              </a:ext>
            </a:extLst>
          </p:cNvPr>
          <p:cNvSpPr>
            <a:spLocks noGrp="1"/>
          </p:cNvSpPr>
          <p:nvPr>
            <p:ph type="ftr" sz="quarter" idx="10"/>
          </p:nvPr>
        </p:nvSpPr>
        <p:spPr/>
        <p:txBody>
          <a:bodyPr/>
          <a:lstStyle>
            <a:lvl1pPr>
              <a:defRPr>
                <a:solidFill>
                  <a:schemeClr val="bg1"/>
                </a:solidFill>
              </a:defRPr>
            </a:lvl1pPr>
          </a:lstStyle>
          <a:p>
            <a:endParaRPr lang="sv-SE"/>
          </a:p>
        </p:txBody>
      </p:sp>
      <p:sp>
        <p:nvSpPr>
          <p:cNvPr id="4" name="Platshållare för bildnummer 3">
            <a:extLst>
              <a:ext uri="{FF2B5EF4-FFF2-40B4-BE49-F238E27FC236}">
                <a16:creationId xmlns:a16="http://schemas.microsoft.com/office/drawing/2014/main" id="{BE1D61D2-6ABD-3449-A200-4E5C971E18CE}"/>
              </a:ext>
            </a:extLst>
          </p:cNvPr>
          <p:cNvSpPr>
            <a:spLocks noGrp="1"/>
          </p:cNvSpPr>
          <p:nvPr>
            <p:ph type="sldNum" sz="quarter" idx="11"/>
          </p:nvPr>
        </p:nvSpPr>
        <p:spPr/>
        <p:txBody>
          <a:bodyPr/>
          <a:lstStyle>
            <a:lvl1pPr>
              <a:defRPr>
                <a:solidFill>
                  <a:schemeClr val="bg1"/>
                </a:solidFill>
              </a:defRPr>
            </a:lvl1pPr>
          </a:lstStyle>
          <a:p>
            <a:fld id="{2D0A6489-045A-BD4D-BE6B-13E74E6835E9}" type="slidenum">
              <a:rPr lang="sv-SE" smtClean="0"/>
              <a:pPr/>
              <a:t>‹#›</a:t>
            </a:fld>
            <a:endParaRPr lang="sv-SE"/>
          </a:p>
        </p:txBody>
      </p:sp>
      <p:pic>
        <p:nvPicPr>
          <p:cNvPr id="9" name="Bildobjekt 8">
            <a:extLst>
              <a:ext uri="{FF2B5EF4-FFF2-40B4-BE49-F238E27FC236}">
                <a16:creationId xmlns:a16="http://schemas.microsoft.com/office/drawing/2014/main" id="{19602A08-AA37-5D48-A7B3-76E9D56EB2B4}"/>
              </a:ext>
            </a:extLst>
          </p:cNvPr>
          <p:cNvPicPr>
            <a:picLocks noChangeAspect="1"/>
          </p:cNvPicPr>
          <p:nvPr userDrawn="1"/>
        </p:nvPicPr>
        <p:blipFill>
          <a:blip r:embed="rId2"/>
          <a:srcRect/>
          <a:stretch/>
        </p:blipFill>
        <p:spPr>
          <a:xfrm>
            <a:off x="11415712" y="313130"/>
            <a:ext cx="454568" cy="587803"/>
          </a:xfrm>
          <a:prstGeom prst="rect">
            <a:avLst/>
          </a:prstGeom>
        </p:spPr>
      </p:pic>
      <p:sp>
        <p:nvSpPr>
          <p:cNvPr id="8" name="Platshållare för rubrik 1">
            <a:extLst>
              <a:ext uri="{FF2B5EF4-FFF2-40B4-BE49-F238E27FC236}">
                <a16:creationId xmlns:a16="http://schemas.microsoft.com/office/drawing/2014/main" id="{3ABA9A9F-472A-CE4E-B69F-0EA05906EF74}"/>
              </a:ext>
            </a:extLst>
          </p:cNvPr>
          <p:cNvSpPr>
            <a:spLocks noGrp="1"/>
          </p:cNvSpPr>
          <p:nvPr>
            <p:ph type="title" hasCustomPrompt="1"/>
          </p:nvPr>
        </p:nvSpPr>
        <p:spPr>
          <a:xfrm>
            <a:off x="720749" y="722782"/>
            <a:ext cx="10623711" cy="846773"/>
          </a:xfrm>
          <a:prstGeom prst="rect">
            <a:avLst/>
          </a:prstGeom>
        </p:spPr>
        <p:txBody>
          <a:bodyPr vert="horz" lIns="0" tIns="0" rIns="0" bIns="0" rtlCol="0" anchor="b" anchorCtr="0">
            <a:noAutofit/>
          </a:bodyPr>
          <a:lstStyle>
            <a:lvl1pPr>
              <a:defRPr>
                <a:solidFill>
                  <a:schemeClr val="bg1"/>
                </a:solidFill>
              </a:defRPr>
            </a:lvl1pPr>
          </a:lstStyle>
          <a:p>
            <a:r>
              <a:rPr lang="sv-SE"/>
              <a:t>Klicka här för att ändra Rubrik</a:t>
            </a:r>
          </a:p>
        </p:txBody>
      </p:sp>
      <p:sp>
        <p:nvSpPr>
          <p:cNvPr id="10" name="Platshållare för text 8">
            <a:extLst>
              <a:ext uri="{FF2B5EF4-FFF2-40B4-BE49-F238E27FC236}">
                <a16:creationId xmlns:a16="http://schemas.microsoft.com/office/drawing/2014/main" id="{4BBA2111-1ED5-184F-B4B5-B42E27E5AF46}"/>
              </a:ext>
            </a:extLst>
          </p:cNvPr>
          <p:cNvSpPr>
            <a:spLocks noGrp="1"/>
          </p:cNvSpPr>
          <p:nvPr>
            <p:ph type="body" sz="quarter" idx="12"/>
          </p:nvPr>
        </p:nvSpPr>
        <p:spPr>
          <a:xfrm>
            <a:off x="649661" y="1773855"/>
            <a:ext cx="7947800" cy="4426919"/>
          </a:xfrm>
        </p:spPr>
        <p:txBody>
          <a:bodyPr numCol="2" spcCol="216000"/>
          <a:lstStyle>
            <a:lvl1pPr>
              <a:defRPr>
                <a:solidFill>
                  <a:schemeClr val="bg1"/>
                </a:solidFill>
              </a:defRPr>
            </a:lvl1pPr>
            <a:lvl2pPr>
              <a:defRPr>
                <a:solidFill>
                  <a:schemeClr val="bg1"/>
                </a:solidFill>
              </a:defRPr>
            </a:lvl2pPr>
            <a:lvl3pPr>
              <a:defRPr>
                <a:solidFill>
                  <a:schemeClr val="bg1"/>
                </a:solidFill>
              </a:defRPr>
            </a:lvl3pPr>
          </a:lstStyle>
          <a:p>
            <a:pPr lvl="0"/>
            <a:r>
              <a:rPr lang="sv-SE"/>
              <a:t>Klicka här för att ändra format på bakgrundstexten</a:t>
            </a:r>
          </a:p>
          <a:p>
            <a:pPr lvl="1"/>
            <a:r>
              <a:rPr lang="sv-SE"/>
              <a:t>Nivå två</a:t>
            </a:r>
          </a:p>
          <a:p>
            <a:pPr lvl="2"/>
            <a:r>
              <a:rPr lang="sv-SE"/>
              <a:t>Nivå tre</a:t>
            </a:r>
          </a:p>
        </p:txBody>
      </p:sp>
      <p:sp>
        <p:nvSpPr>
          <p:cNvPr id="12" name="Platshållare för bild 8">
            <a:extLst>
              <a:ext uri="{FF2B5EF4-FFF2-40B4-BE49-F238E27FC236}">
                <a16:creationId xmlns:a16="http://schemas.microsoft.com/office/drawing/2014/main" id="{1C2B0F37-A54D-1443-9E51-D9B7B05CBAC7}"/>
              </a:ext>
            </a:extLst>
          </p:cNvPr>
          <p:cNvSpPr>
            <a:spLocks noGrp="1"/>
          </p:cNvSpPr>
          <p:nvPr>
            <p:ph type="pic" sz="quarter" idx="13"/>
          </p:nvPr>
        </p:nvSpPr>
        <p:spPr>
          <a:xfrm>
            <a:off x="8891588" y="1773238"/>
            <a:ext cx="2524125" cy="4427537"/>
          </a:xfrm>
        </p:spPr>
        <p:txBody>
          <a:bodyPr>
            <a:normAutofit/>
          </a:bodyPr>
          <a:lstStyle>
            <a:lvl1pPr>
              <a:defRPr sz="1000">
                <a:solidFill>
                  <a:schemeClr val="bg2"/>
                </a:solidFill>
              </a:defRPr>
            </a:lvl1pPr>
          </a:lstStyle>
          <a:p>
            <a:r>
              <a:rPr lang="sv-SE" sz="1000"/>
              <a:t>Klicka på ikonen för att lägga till en bild</a:t>
            </a:r>
            <a:endParaRPr lang="sv-SE"/>
          </a:p>
        </p:txBody>
      </p:sp>
    </p:spTree>
    <p:extLst>
      <p:ext uri="{BB962C8B-B14F-4D97-AF65-F5344CB8AC3E}">
        <p14:creationId xmlns:p14="http://schemas.microsoft.com/office/powerpoint/2010/main" val="2425815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våspalt med bild">
    <p:bg>
      <p:bgPr>
        <a:solidFill>
          <a:schemeClr val="bg2"/>
        </a:solidFill>
        <a:effectLst/>
      </p:bgPr>
    </p:bg>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33C0E946-AF2D-FB4C-ACBD-6CDDFE8AAD3F}"/>
              </a:ext>
            </a:extLst>
          </p:cNvPr>
          <p:cNvSpPr>
            <a:spLocks noGrp="1"/>
          </p:cNvSpPr>
          <p:nvPr>
            <p:ph type="ftr" sz="quarter" idx="10"/>
          </p:nvPr>
        </p:nvSpPr>
        <p:spPr/>
        <p:txBody>
          <a:bodyPr/>
          <a:lstStyle>
            <a:lvl1pPr>
              <a:defRPr>
                <a:solidFill>
                  <a:schemeClr val="tx1"/>
                </a:solidFill>
              </a:defRPr>
            </a:lvl1pPr>
          </a:lstStyle>
          <a:p>
            <a:endParaRPr lang="sv-SE"/>
          </a:p>
        </p:txBody>
      </p:sp>
      <p:sp>
        <p:nvSpPr>
          <p:cNvPr id="4" name="Platshållare för bildnummer 3">
            <a:extLst>
              <a:ext uri="{FF2B5EF4-FFF2-40B4-BE49-F238E27FC236}">
                <a16:creationId xmlns:a16="http://schemas.microsoft.com/office/drawing/2014/main" id="{BE1D61D2-6ABD-3449-A200-4E5C971E18CE}"/>
              </a:ext>
            </a:extLst>
          </p:cNvPr>
          <p:cNvSpPr>
            <a:spLocks noGrp="1"/>
          </p:cNvSpPr>
          <p:nvPr>
            <p:ph type="sldNum" sz="quarter" idx="11"/>
          </p:nvPr>
        </p:nvSpPr>
        <p:spPr/>
        <p:txBody>
          <a:bodyPr/>
          <a:lstStyle>
            <a:lvl1pPr>
              <a:defRPr>
                <a:solidFill>
                  <a:schemeClr val="tx1"/>
                </a:solidFill>
              </a:defRPr>
            </a:lvl1pPr>
          </a:lstStyle>
          <a:p>
            <a:fld id="{2D0A6489-045A-BD4D-BE6B-13E74E6835E9}" type="slidenum">
              <a:rPr lang="sv-SE" smtClean="0"/>
              <a:pPr/>
              <a:t>‹#›</a:t>
            </a:fld>
            <a:endParaRPr lang="sv-SE"/>
          </a:p>
        </p:txBody>
      </p:sp>
      <p:pic>
        <p:nvPicPr>
          <p:cNvPr id="8" name="Bildobjekt 7">
            <a:extLst>
              <a:ext uri="{FF2B5EF4-FFF2-40B4-BE49-F238E27FC236}">
                <a16:creationId xmlns:a16="http://schemas.microsoft.com/office/drawing/2014/main" id="{2D24C229-A352-EF4A-9853-E01A7CEC0555}"/>
              </a:ext>
            </a:extLst>
          </p:cNvPr>
          <p:cNvPicPr>
            <a:picLocks noChangeAspect="1"/>
          </p:cNvPicPr>
          <p:nvPr userDrawn="1"/>
        </p:nvPicPr>
        <p:blipFill>
          <a:blip r:embed="rId2"/>
          <a:srcRect/>
          <a:stretch/>
        </p:blipFill>
        <p:spPr>
          <a:xfrm>
            <a:off x="11415712" y="313130"/>
            <a:ext cx="454568" cy="587804"/>
          </a:xfrm>
          <a:prstGeom prst="rect">
            <a:avLst/>
          </a:prstGeom>
        </p:spPr>
      </p:pic>
      <p:sp>
        <p:nvSpPr>
          <p:cNvPr id="5" name="Platshållare för rubrik 1">
            <a:extLst>
              <a:ext uri="{FF2B5EF4-FFF2-40B4-BE49-F238E27FC236}">
                <a16:creationId xmlns:a16="http://schemas.microsoft.com/office/drawing/2014/main" id="{D852C163-9CD9-EB42-89FB-3528105C2498}"/>
              </a:ext>
            </a:extLst>
          </p:cNvPr>
          <p:cNvSpPr>
            <a:spLocks noGrp="1"/>
          </p:cNvSpPr>
          <p:nvPr>
            <p:ph type="title" hasCustomPrompt="1"/>
          </p:nvPr>
        </p:nvSpPr>
        <p:spPr>
          <a:xfrm>
            <a:off x="720749" y="722782"/>
            <a:ext cx="10623711" cy="846773"/>
          </a:xfrm>
          <a:prstGeom prst="rect">
            <a:avLst/>
          </a:prstGeom>
        </p:spPr>
        <p:txBody>
          <a:bodyPr vert="horz" lIns="0" tIns="0" rIns="0" bIns="0" rtlCol="0" anchor="b" anchorCtr="0">
            <a:noAutofit/>
          </a:bodyPr>
          <a:lstStyle>
            <a:lvl1pPr>
              <a:defRPr>
                <a:solidFill>
                  <a:schemeClr val="tx1"/>
                </a:solidFill>
              </a:defRPr>
            </a:lvl1pPr>
          </a:lstStyle>
          <a:p>
            <a:r>
              <a:rPr lang="sv-SE"/>
              <a:t>Klicka här för att ändra Rubrik</a:t>
            </a:r>
          </a:p>
        </p:txBody>
      </p:sp>
      <p:sp>
        <p:nvSpPr>
          <p:cNvPr id="6" name="Platshållare för text 8">
            <a:extLst>
              <a:ext uri="{FF2B5EF4-FFF2-40B4-BE49-F238E27FC236}">
                <a16:creationId xmlns:a16="http://schemas.microsoft.com/office/drawing/2014/main" id="{375EF783-DA6B-1F40-88EF-67365ED57F1F}"/>
              </a:ext>
            </a:extLst>
          </p:cNvPr>
          <p:cNvSpPr>
            <a:spLocks noGrp="1"/>
          </p:cNvSpPr>
          <p:nvPr>
            <p:ph type="body" sz="quarter" idx="12"/>
          </p:nvPr>
        </p:nvSpPr>
        <p:spPr>
          <a:xfrm>
            <a:off x="649661" y="1773855"/>
            <a:ext cx="7947800" cy="4426919"/>
          </a:xfrm>
        </p:spPr>
        <p:txBody>
          <a:bodyPr numCol="2" spcCol="216000"/>
          <a:lstStyle/>
          <a:p>
            <a:pPr lvl="0"/>
            <a:r>
              <a:rPr lang="sv-SE"/>
              <a:t>Klicka här för att ändra format på bakgrundstexten</a:t>
            </a:r>
          </a:p>
          <a:p>
            <a:pPr lvl="1"/>
            <a:r>
              <a:rPr lang="sv-SE"/>
              <a:t>Nivå två</a:t>
            </a:r>
          </a:p>
          <a:p>
            <a:pPr lvl="2"/>
            <a:r>
              <a:rPr lang="sv-SE"/>
              <a:t>Nivå tre</a:t>
            </a:r>
          </a:p>
        </p:txBody>
      </p:sp>
      <p:sp>
        <p:nvSpPr>
          <p:cNvPr id="9" name="Platshållare för bild 8">
            <a:extLst>
              <a:ext uri="{FF2B5EF4-FFF2-40B4-BE49-F238E27FC236}">
                <a16:creationId xmlns:a16="http://schemas.microsoft.com/office/drawing/2014/main" id="{A7DEF9BE-A9FA-9141-AEC5-8AD9DD34A324}"/>
              </a:ext>
            </a:extLst>
          </p:cNvPr>
          <p:cNvSpPr>
            <a:spLocks noGrp="1"/>
          </p:cNvSpPr>
          <p:nvPr>
            <p:ph type="pic" sz="quarter" idx="13"/>
          </p:nvPr>
        </p:nvSpPr>
        <p:spPr>
          <a:xfrm>
            <a:off x="8891588" y="1773238"/>
            <a:ext cx="2524125" cy="4427537"/>
          </a:xfrm>
        </p:spPr>
        <p:txBody>
          <a:bodyPr>
            <a:normAutofit/>
          </a:bodyPr>
          <a:lstStyle>
            <a:lvl1pPr>
              <a:defRPr sz="1000"/>
            </a:lvl1pPr>
          </a:lstStyle>
          <a:p>
            <a:r>
              <a:rPr lang="sv-SE" sz="1000"/>
              <a:t>Klicka på ikonen för att lägga till en bild</a:t>
            </a:r>
            <a:endParaRPr lang="sv-SE"/>
          </a:p>
        </p:txBody>
      </p:sp>
    </p:spTree>
    <p:extLst>
      <p:ext uri="{BB962C8B-B14F-4D97-AF65-F5344CB8AC3E}">
        <p14:creationId xmlns:p14="http://schemas.microsoft.com/office/powerpoint/2010/main" val="3348926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våspalt textsida">
    <p:bg>
      <p:bgPr>
        <a:solidFill>
          <a:srgbClr val="01329F"/>
        </a:solidFill>
        <a:effectLst/>
      </p:bgPr>
    </p:bg>
    <p:spTree>
      <p:nvGrpSpPr>
        <p:cNvPr id="1" name=""/>
        <p:cNvGrpSpPr/>
        <p:nvPr/>
      </p:nvGrpSpPr>
      <p:grpSpPr>
        <a:xfrm>
          <a:off x="0" y="0"/>
          <a:ext cx="0" cy="0"/>
          <a:chOff x="0" y="0"/>
          <a:chExt cx="0" cy="0"/>
        </a:xfrm>
      </p:grpSpPr>
      <p:sp>
        <p:nvSpPr>
          <p:cNvPr id="6" name="Platshållare för text 8">
            <a:extLst>
              <a:ext uri="{FF2B5EF4-FFF2-40B4-BE49-F238E27FC236}">
                <a16:creationId xmlns:a16="http://schemas.microsoft.com/office/drawing/2014/main" id="{375EF783-DA6B-1F40-88EF-67365ED57F1F}"/>
              </a:ext>
            </a:extLst>
          </p:cNvPr>
          <p:cNvSpPr>
            <a:spLocks noGrp="1"/>
          </p:cNvSpPr>
          <p:nvPr>
            <p:ph type="body" sz="quarter" idx="12"/>
          </p:nvPr>
        </p:nvSpPr>
        <p:spPr>
          <a:xfrm>
            <a:off x="649661" y="1773849"/>
            <a:ext cx="10810502" cy="4426925"/>
          </a:xfrm>
        </p:spPr>
        <p:txBody>
          <a:bodyPr numCol="2" spcCol="216000"/>
          <a:lstStyle>
            <a:lvl1pPr>
              <a:defRPr>
                <a:solidFill>
                  <a:schemeClr val="bg2"/>
                </a:solidFill>
              </a:defRPr>
            </a:lvl1pPr>
            <a:lvl2pPr>
              <a:defRPr>
                <a:solidFill>
                  <a:schemeClr val="bg2"/>
                </a:solidFill>
              </a:defRPr>
            </a:lvl2pPr>
            <a:lvl3pPr>
              <a:defRPr>
                <a:solidFill>
                  <a:schemeClr val="bg2"/>
                </a:solidFill>
              </a:defRPr>
            </a:lvl3pPr>
          </a:lstStyle>
          <a:p>
            <a:pPr lvl="0"/>
            <a:r>
              <a:rPr lang="sv-SE"/>
              <a:t>Klicka här för att ändra format på bakgrundstexten</a:t>
            </a:r>
          </a:p>
          <a:p>
            <a:pPr lvl="1"/>
            <a:r>
              <a:rPr lang="sv-SE"/>
              <a:t>Nivå två</a:t>
            </a:r>
          </a:p>
          <a:p>
            <a:pPr lvl="2"/>
            <a:r>
              <a:rPr lang="sv-SE"/>
              <a:t>Nivå tre</a:t>
            </a:r>
          </a:p>
        </p:txBody>
      </p:sp>
      <p:sp>
        <p:nvSpPr>
          <p:cNvPr id="3" name="Platshållare för sidfot 2">
            <a:extLst>
              <a:ext uri="{FF2B5EF4-FFF2-40B4-BE49-F238E27FC236}">
                <a16:creationId xmlns:a16="http://schemas.microsoft.com/office/drawing/2014/main" id="{33C0E946-AF2D-FB4C-ACBD-6CDDFE8AAD3F}"/>
              </a:ext>
            </a:extLst>
          </p:cNvPr>
          <p:cNvSpPr>
            <a:spLocks noGrp="1"/>
          </p:cNvSpPr>
          <p:nvPr>
            <p:ph type="ftr" sz="quarter" idx="10"/>
          </p:nvPr>
        </p:nvSpPr>
        <p:spPr/>
        <p:txBody>
          <a:bodyPr/>
          <a:lstStyle>
            <a:lvl1pPr>
              <a:defRPr>
                <a:solidFill>
                  <a:schemeClr val="bg2"/>
                </a:solidFill>
              </a:defRPr>
            </a:lvl1pPr>
          </a:lstStyle>
          <a:p>
            <a:endParaRPr lang="sv-SE"/>
          </a:p>
        </p:txBody>
      </p:sp>
      <p:sp>
        <p:nvSpPr>
          <p:cNvPr id="4" name="Platshållare för bildnummer 3">
            <a:extLst>
              <a:ext uri="{FF2B5EF4-FFF2-40B4-BE49-F238E27FC236}">
                <a16:creationId xmlns:a16="http://schemas.microsoft.com/office/drawing/2014/main" id="{BE1D61D2-6ABD-3449-A200-4E5C971E18CE}"/>
              </a:ext>
            </a:extLst>
          </p:cNvPr>
          <p:cNvSpPr>
            <a:spLocks noGrp="1"/>
          </p:cNvSpPr>
          <p:nvPr>
            <p:ph type="sldNum" sz="quarter" idx="11"/>
          </p:nvPr>
        </p:nvSpPr>
        <p:spPr/>
        <p:txBody>
          <a:bodyPr/>
          <a:lstStyle>
            <a:lvl1pPr>
              <a:defRPr>
                <a:solidFill>
                  <a:schemeClr val="bg2"/>
                </a:solidFill>
              </a:defRPr>
            </a:lvl1pPr>
          </a:lstStyle>
          <a:p>
            <a:fld id="{2D0A6489-045A-BD4D-BE6B-13E74E6835E9}" type="slidenum">
              <a:rPr lang="sv-SE" smtClean="0"/>
              <a:pPr/>
              <a:t>‹#›</a:t>
            </a:fld>
            <a:endParaRPr lang="sv-SE"/>
          </a:p>
        </p:txBody>
      </p:sp>
      <p:sp>
        <p:nvSpPr>
          <p:cNvPr id="11" name="Platshållare för rubrik 1">
            <a:extLst>
              <a:ext uri="{FF2B5EF4-FFF2-40B4-BE49-F238E27FC236}">
                <a16:creationId xmlns:a16="http://schemas.microsoft.com/office/drawing/2014/main" id="{59D35C27-B69E-2B4D-8F83-AF10B4544DB1}"/>
              </a:ext>
            </a:extLst>
          </p:cNvPr>
          <p:cNvSpPr>
            <a:spLocks noGrp="1"/>
          </p:cNvSpPr>
          <p:nvPr>
            <p:ph type="title" hasCustomPrompt="1"/>
          </p:nvPr>
        </p:nvSpPr>
        <p:spPr>
          <a:xfrm>
            <a:off x="720749" y="722782"/>
            <a:ext cx="10623711" cy="846773"/>
          </a:xfrm>
          <a:prstGeom prst="rect">
            <a:avLst/>
          </a:prstGeom>
        </p:spPr>
        <p:txBody>
          <a:bodyPr vert="horz" lIns="0" tIns="0" rIns="0" bIns="0" rtlCol="0" anchor="b" anchorCtr="0">
            <a:noAutofit/>
          </a:bodyPr>
          <a:lstStyle>
            <a:lvl1pPr>
              <a:defRPr>
                <a:solidFill>
                  <a:schemeClr val="bg2"/>
                </a:solidFill>
              </a:defRPr>
            </a:lvl1pPr>
          </a:lstStyle>
          <a:p>
            <a:r>
              <a:rPr lang="sv-SE"/>
              <a:t>Klicka här för att ändra Rubrik</a:t>
            </a:r>
          </a:p>
        </p:txBody>
      </p:sp>
      <p:pic>
        <p:nvPicPr>
          <p:cNvPr id="7" name="Bildobjekt 6">
            <a:extLst>
              <a:ext uri="{FF2B5EF4-FFF2-40B4-BE49-F238E27FC236}">
                <a16:creationId xmlns:a16="http://schemas.microsoft.com/office/drawing/2014/main" id="{3CB31C83-3977-214B-9EC4-8CA24A85307E}"/>
              </a:ext>
            </a:extLst>
          </p:cNvPr>
          <p:cNvPicPr>
            <a:picLocks noChangeAspect="1"/>
          </p:cNvPicPr>
          <p:nvPr userDrawn="1"/>
        </p:nvPicPr>
        <p:blipFill>
          <a:blip r:embed="rId2"/>
          <a:srcRect/>
          <a:stretch/>
        </p:blipFill>
        <p:spPr>
          <a:xfrm>
            <a:off x="11415712" y="313130"/>
            <a:ext cx="454568" cy="587803"/>
          </a:xfrm>
          <a:prstGeom prst="rect">
            <a:avLst/>
          </a:prstGeom>
        </p:spPr>
      </p:pic>
    </p:spTree>
    <p:extLst>
      <p:ext uri="{BB962C8B-B14F-4D97-AF65-F5344CB8AC3E}">
        <p14:creationId xmlns:p14="http://schemas.microsoft.com/office/powerpoint/2010/main" val="10463890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2-spalt textsida">
    <p:bg>
      <p:bgPr>
        <a:solidFill>
          <a:schemeClr val="bg2"/>
        </a:solidFill>
        <a:effectLst/>
      </p:bgPr>
    </p:bg>
    <p:spTree>
      <p:nvGrpSpPr>
        <p:cNvPr id="1" name=""/>
        <p:cNvGrpSpPr/>
        <p:nvPr/>
      </p:nvGrpSpPr>
      <p:grpSpPr>
        <a:xfrm>
          <a:off x="0" y="0"/>
          <a:ext cx="0" cy="0"/>
          <a:chOff x="0" y="0"/>
          <a:chExt cx="0" cy="0"/>
        </a:xfrm>
      </p:grpSpPr>
      <p:sp>
        <p:nvSpPr>
          <p:cNvPr id="6" name="Platshållare för text 8">
            <a:extLst>
              <a:ext uri="{FF2B5EF4-FFF2-40B4-BE49-F238E27FC236}">
                <a16:creationId xmlns:a16="http://schemas.microsoft.com/office/drawing/2014/main" id="{375EF783-DA6B-1F40-88EF-67365ED57F1F}"/>
              </a:ext>
            </a:extLst>
          </p:cNvPr>
          <p:cNvSpPr>
            <a:spLocks noGrp="1"/>
          </p:cNvSpPr>
          <p:nvPr>
            <p:ph type="body" sz="quarter" idx="12"/>
          </p:nvPr>
        </p:nvSpPr>
        <p:spPr>
          <a:xfrm>
            <a:off x="649661" y="1773849"/>
            <a:ext cx="10810502" cy="4426925"/>
          </a:xfrm>
        </p:spPr>
        <p:txBody>
          <a:bodyPr numCol="2" spcCol="216000"/>
          <a:lstStyle/>
          <a:p>
            <a:pPr lvl="0"/>
            <a:r>
              <a:rPr lang="sv-SE"/>
              <a:t>Klicka här för att ändra format på bakgrundstexten</a:t>
            </a:r>
          </a:p>
          <a:p>
            <a:pPr lvl="1"/>
            <a:r>
              <a:rPr lang="sv-SE"/>
              <a:t>Nivå två</a:t>
            </a:r>
          </a:p>
          <a:p>
            <a:pPr lvl="2"/>
            <a:r>
              <a:rPr lang="sv-SE"/>
              <a:t>Nivå tre</a:t>
            </a:r>
          </a:p>
        </p:txBody>
      </p:sp>
      <p:sp>
        <p:nvSpPr>
          <p:cNvPr id="3" name="Platshållare för sidfot 2">
            <a:extLst>
              <a:ext uri="{FF2B5EF4-FFF2-40B4-BE49-F238E27FC236}">
                <a16:creationId xmlns:a16="http://schemas.microsoft.com/office/drawing/2014/main" id="{33C0E946-AF2D-FB4C-ACBD-6CDDFE8AAD3F}"/>
              </a:ext>
            </a:extLst>
          </p:cNvPr>
          <p:cNvSpPr>
            <a:spLocks noGrp="1"/>
          </p:cNvSpPr>
          <p:nvPr>
            <p:ph type="ftr" sz="quarter" idx="10"/>
          </p:nvPr>
        </p:nvSpPr>
        <p:spPr/>
        <p:txBody>
          <a:bodyPr/>
          <a:lstStyle>
            <a:lvl1pPr>
              <a:defRPr>
                <a:solidFill>
                  <a:schemeClr val="tx1"/>
                </a:solidFill>
              </a:defRPr>
            </a:lvl1pPr>
          </a:lstStyle>
          <a:p>
            <a:endParaRPr lang="sv-SE"/>
          </a:p>
        </p:txBody>
      </p:sp>
      <p:sp>
        <p:nvSpPr>
          <p:cNvPr id="4" name="Platshållare för bildnummer 3">
            <a:extLst>
              <a:ext uri="{FF2B5EF4-FFF2-40B4-BE49-F238E27FC236}">
                <a16:creationId xmlns:a16="http://schemas.microsoft.com/office/drawing/2014/main" id="{BE1D61D2-6ABD-3449-A200-4E5C971E18CE}"/>
              </a:ext>
            </a:extLst>
          </p:cNvPr>
          <p:cNvSpPr>
            <a:spLocks noGrp="1"/>
          </p:cNvSpPr>
          <p:nvPr>
            <p:ph type="sldNum" sz="quarter" idx="11"/>
          </p:nvPr>
        </p:nvSpPr>
        <p:spPr/>
        <p:txBody>
          <a:bodyPr/>
          <a:lstStyle>
            <a:lvl1pPr>
              <a:defRPr>
                <a:solidFill>
                  <a:schemeClr val="tx1"/>
                </a:solidFill>
              </a:defRPr>
            </a:lvl1pPr>
          </a:lstStyle>
          <a:p>
            <a:fld id="{2D0A6489-045A-BD4D-BE6B-13E74E6835E9}" type="slidenum">
              <a:rPr lang="sv-SE" smtClean="0"/>
              <a:pPr/>
              <a:t>‹#›</a:t>
            </a:fld>
            <a:endParaRPr lang="sv-SE"/>
          </a:p>
        </p:txBody>
      </p:sp>
      <p:pic>
        <p:nvPicPr>
          <p:cNvPr id="8" name="Bildobjekt 7">
            <a:extLst>
              <a:ext uri="{FF2B5EF4-FFF2-40B4-BE49-F238E27FC236}">
                <a16:creationId xmlns:a16="http://schemas.microsoft.com/office/drawing/2014/main" id="{2D24C229-A352-EF4A-9853-E01A7CEC0555}"/>
              </a:ext>
            </a:extLst>
          </p:cNvPr>
          <p:cNvPicPr>
            <a:picLocks noChangeAspect="1"/>
          </p:cNvPicPr>
          <p:nvPr userDrawn="1"/>
        </p:nvPicPr>
        <p:blipFill>
          <a:blip r:embed="rId2"/>
          <a:srcRect/>
          <a:stretch/>
        </p:blipFill>
        <p:spPr>
          <a:xfrm>
            <a:off x="11415712" y="313130"/>
            <a:ext cx="454568" cy="587804"/>
          </a:xfrm>
          <a:prstGeom prst="rect">
            <a:avLst/>
          </a:prstGeom>
        </p:spPr>
      </p:pic>
      <p:sp>
        <p:nvSpPr>
          <p:cNvPr id="11" name="Platshållare för rubrik 1">
            <a:extLst>
              <a:ext uri="{FF2B5EF4-FFF2-40B4-BE49-F238E27FC236}">
                <a16:creationId xmlns:a16="http://schemas.microsoft.com/office/drawing/2014/main" id="{59D35C27-B69E-2B4D-8F83-AF10B4544DB1}"/>
              </a:ext>
            </a:extLst>
          </p:cNvPr>
          <p:cNvSpPr>
            <a:spLocks noGrp="1"/>
          </p:cNvSpPr>
          <p:nvPr>
            <p:ph type="title" hasCustomPrompt="1"/>
          </p:nvPr>
        </p:nvSpPr>
        <p:spPr>
          <a:xfrm>
            <a:off x="720749" y="722782"/>
            <a:ext cx="10623711" cy="846773"/>
          </a:xfrm>
          <a:prstGeom prst="rect">
            <a:avLst/>
          </a:prstGeom>
        </p:spPr>
        <p:txBody>
          <a:bodyPr vert="horz" lIns="0" tIns="0" rIns="0" bIns="0" rtlCol="0" anchor="b" anchorCtr="0">
            <a:noAutofit/>
          </a:bodyPr>
          <a:lstStyle>
            <a:lvl1pPr>
              <a:defRPr>
                <a:solidFill>
                  <a:schemeClr val="tx1"/>
                </a:solidFill>
              </a:defRPr>
            </a:lvl1pPr>
          </a:lstStyle>
          <a:p>
            <a:r>
              <a:rPr lang="sv-SE"/>
              <a:t>Klicka här för att ändra Rubrik</a:t>
            </a:r>
          </a:p>
        </p:txBody>
      </p:sp>
    </p:spTree>
    <p:extLst>
      <p:ext uri="{BB962C8B-B14F-4D97-AF65-F5344CB8AC3E}">
        <p14:creationId xmlns:p14="http://schemas.microsoft.com/office/powerpoint/2010/main" val="1455175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elsida synnedsättning">
    <p:bg>
      <p:bgPr>
        <a:solidFill>
          <a:srgbClr val="091D3F"/>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3B6EB083-6C3B-6747-926A-FEB4EC4C838C}"/>
              </a:ext>
            </a:extLst>
          </p:cNvPr>
          <p:cNvPicPr>
            <a:picLocks noChangeAspect="1"/>
          </p:cNvPicPr>
          <p:nvPr userDrawn="1"/>
        </p:nvPicPr>
        <p:blipFill>
          <a:blip r:embed="rId2"/>
          <a:stretch>
            <a:fillRect/>
          </a:stretch>
        </p:blipFill>
        <p:spPr>
          <a:xfrm>
            <a:off x="6691748" y="-98621"/>
            <a:ext cx="5582886" cy="7219250"/>
          </a:xfrm>
          <a:prstGeom prst="rect">
            <a:avLst/>
          </a:prstGeom>
        </p:spPr>
      </p:pic>
      <p:sp>
        <p:nvSpPr>
          <p:cNvPr id="3" name="Platshållare för sidfot 2">
            <a:extLst>
              <a:ext uri="{FF2B5EF4-FFF2-40B4-BE49-F238E27FC236}">
                <a16:creationId xmlns:a16="http://schemas.microsoft.com/office/drawing/2014/main" id="{33C0E946-AF2D-FB4C-ACBD-6CDDFE8AAD3F}"/>
              </a:ext>
            </a:extLst>
          </p:cNvPr>
          <p:cNvSpPr>
            <a:spLocks noGrp="1"/>
          </p:cNvSpPr>
          <p:nvPr>
            <p:ph type="ftr" sz="quarter" idx="10"/>
          </p:nvPr>
        </p:nvSpPr>
        <p:spPr/>
        <p:txBody>
          <a:bodyPr/>
          <a:lstStyle>
            <a:lvl1pPr>
              <a:defRPr>
                <a:solidFill>
                  <a:schemeClr val="bg1"/>
                </a:solidFill>
              </a:defRPr>
            </a:lvl1pPr>
          </a:lstStyle>
          <a:p>
            <a:endParaRPr lang="sv-SE"/>
          </a:p>
        </p:txBody>
      </p:sp>
      <p:sp>
        <p:nvSpPr>
          <p:cNvPr id="4" name="Platshållare för bildnummer 3">
            <a:extLst>
              <a:ext uri="{FF2B5EF4-FFF2-40B4-BE49-F238E27FC236}">
                <a16:creationId xmlns:a16="http://schemas.microsoft.com/office/drawing/2014/main" id="{BE1D61D2-6ABD-3449-A200-4E5C971E18CE}"/>
              </a:ext>
            </a:extLst>
          </p:cNvPr>
          <p:cNvSpPr>
            <a:spLocks noGrp="1"/>
          </p:cNvSpPr>
          <p:nvPr>
            <p:ph type="sldNum" sz="quarter" idx="11"/>
          </p:nvPr>
        </p:nvSpPr>
        <p:spPr/>
        <p:txBody>
          <a:bodyPr/>
          <a:lstStyle>
            <a:lvl1pPr>
              <a:defRPr>
                <a:solidFill>
                  <a:schemeClr val="tx1"/>
                </a:solidFill>
              </a:defRPr>
            </a:lvl1pPr>
          </a:lstStyle>
          <a:p>
            <a:fld id="{2D0A6489-045A-BD4D-BE6B-13E74E6835E9}" type="slidenum">
              <a:rPr lang="sv-SE" smtClean="0"/>
              <a:pPr/>
              <a:t>‹#›</a:t>
            </a:fld>
            <a:endParaRPr lang="sv-SE"/>
          </a:p>
        </p:txBody>
      </p:sp>
      <p:pic>
        <p:nvPicPr>
          <p:cNvPr id="7" name="Bildobjekt 6">
            <a:extLst>
              <a:ext uri="{FF2B5EF4-FFF2-40B4-BE49-F238E27FC236}">
                <a16:creationId xmlns:a16="http://schemas.microsoft.com/office/drawing/2014/main" id="{96B684FD-AD66-BA48-B089-C019AC47F45E}"/>
              </a:ext>
            </a:extLst>
          </p:cNvPr>
          <p:cNvPicPr>
            <a:picLocks noChangeAspect="1"/>
          </p:cNvPicPr>
          <p:nvPr userDrawn="1"/>
        </p:nvPicPr>
        <p:blipFill>
          <a:blip r:embed="rId3"/>
          <a:stretch>
            <a:fillRect/>
          </a:stretch>
        </p:blipFill>
        <p:spPr>
          <a:xfrm>
            <a:off x="742305" y="730554"/>
            <a:ext cx="2716800" cy="720000"/>
          </a:xfrm>
          <a:prstGeom prst="rect">
            <a:avLst/>
          </a:prstGeom>
        </p:spPr>
      </p:pic>
      <p:sp>
        <p:nvSpPr>
          <p:cNvPr id="8" name="Platshållare för rubrik 1">
            <a:extLst>
              <a:ext uri="{FF2B5EF4-FFF2-40B4-BE49-F238E27FC236}">
                <a16:creationId xmlns:a16="http://schemas.microsoft.com/office/drawing/2014/main" id="{6F670BF7-44CC-F145-95F2-EBFD55D0B958}"/>
              </a:ext>
            </a:extLst>
          </p:cNvPr>
          <p:cNvSpPr>
            <a:spLocks noGrp="1"/>
          </p:cNvSpPr>
          <p:nvPr>
            <p:ph type="title"/>
          </p:nvPr>
        </p:nvSpPr>
        <p:spPr>
          <a:xfrm>
            <a:off x="722427" y="2504026"/>
            <a:ext cx="5194186" cy="2880000"/>
          </a:xfrm>
          <a:prstGeom prst="rect">
            <a:avLst/>
          </a:prstGeom>
        </p:spPr>
        <p:txBody>
          <a:bodyPr vert="horz" lIns="0" tIns="0" rIns="0" bIns="0" rtlCol="0" anchor="t" anchorCtr="0">
            <a:normAutofit/>
          </a:bodyPr>
          <a:lstStyle>
            <a:lvl1pPr>
              <a:defRPr>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2506324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extsida bildcollage">
    <p:bg>
      <p:bgPr>
        <a:solidFill>
          <a:schemeClr val="bg2"/>
        </a:solidFill>
        <a:effectLst/>
      </p:bgPr>
    </p:bg>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33C0E946-AF2D-FB4C-ACBD-6CDDFE8AAD3F}"/>
              </a:ext>
            </a:extLst>
          </p:cNvPr>
          <p:cNvSpPr>
            <a:spLocks noGrp="1"/>
          </p:cNvSpPr>
          <p:nvPr>
            <p:ph type="ftr" sz="quarter" idx="10"/>
          </p:nvPr>
        </p:nvSpPr>
        <p:spPr/>
        <p:txBody>
          <a:bodyPr/>
          <a:lstStyle>
            <a:lvl1pPr>
              <a:defRPr>
                <a:solidFill>
                  <a:schemeClr val="tx1"/>
                </a:solidFill>
              </a:defRPr>
            </a:lvl1pPr>
          </a:lstStyle>
          <a:p>
            <a:endParaRPr lang="sv-SE"/>
          </a:p>
        </p:txBody>
      </p:sp>
      <p:sp>
        <p:nvSpPr>
          <p:cNvPr id="4" name="Platshållare för bildnummer 3">
            <a:extLst>
              <a:ext uri="{FF2B5EF4-FFF2-40B4-BE49-F238E27FC236}">
                <a16:creationId xmlns:a16="http://schemas.microsoft.com/office/drawing/2014/main" id="{BE1D61D2-6ABD-3449-A200-4E5C971E18CE}"/>
              </a:ext>
            </a:extLst>
          </p:cNvPr>
          <p:cNvSpPr>
            <a:spLocks noGrp="1"/>
          </p:cNvSpPr>
          <p:nvPr>
            <p:ph type="sldNum" sz="quarter" idx="11"/>
          </p:nvPr>
        </p:nvSpPr>
        <p:spPr/>
        <p:txBody>
          <a:bodyPr/>
          <a:lstStyle>
            <a:lvl1pPr>
              <a:defRPr>
                <a:solidFill>
                  <a:schemeClr val="tx1"/>
                </a:solidFill>
              </a:defRPr>
            </a:lvl1pPr>
          </a:lstStyle>
          <a:p>
            <a:fld id="{2D0A6489-045A-BD4D-BE6B-13E74E6835E9}" type="slidenum">
              <a:rPr lang="sv-SE" smtClean="0"/>
              <a:pPr/>
              <a:t>‹#›</a:t>
            </a:fld>
            <a:endParaRPr lang="sv-SE"/>
          </a:p>
        </p:txBody>
      </p:sp>
      <p:pic>
        <p:nvPicPr>
          <p:cNvPr id="8" name="Bildobjekt 7">
            <a:extLst>
              <a:ext uri="{FF2B5EF4-FFF2-40B4-BE49-F238E27FC236}">
                <a16:creationId xmlns:a16="http://schemas.microsoft.com/office/drawing/2014/main" id="{2D24C229-A352-EF4A-9853-E01A7CEC0555}"/>
              </a:ext>
            </a:extLst>
          </p:cNvPr>
          <p:cNvPicPr>
            <a:picLocks noChangeAspect="1"/>
          </p:cNvPicPr>
          <p:nvPr userDrawn="1"/>
        </p:nvPicPr>
        <p:blipFill>
          <a:blip r:embed="rId2"/>
          <a:srcRect/>
          <a:stretch/>
        </p:blipFill>
        <p:spPr>
          <a:xfrm>
            <a:off x="11381145" y="329459"/>
            <a:ext cx="454568" cy="587804"/>
          </a:xfrm>
          <a:prstGeom prst="rect">
            <a:avLst/>
          </a:prstGeom>
        </p:spPr>
      </p:pic>
      <p:sp>
        <p:nvSpPr>
          <p:cNvPr id="12" name="Platshållare för rubrik 1">
            <a:extLst>
              <a:ext uri="{FF2B5EF4-FFF2-40B4-BE49-F238E27FC236}">
                <a16:creationId xmlns:a16="http://schemas.microsoft.com/office/drawing/2014/main" id="{E28C14E1-7BD9-F542-8326-B2B17B00A4BE}"/>
              </a:ext>
            </a:extLst>
          </p:cNvPr>
          <p:cNvSpPr>
            <a:spLocks noGrp="1"/>
          </p:cNvSpPr>
          <p:nvPr>
            <p:ph type="title" hasCustomPrompt="1"/>
          </p:nvPr>
        </p:nvSpPr>
        <p:spPr>
          <a:xfrm>
            <a:off x="742304" y="765375"/>
            <a:ext cx="5174145" cy="802115"/>
          </a:xfrm>
          <a:prstGeom prst="rect">
            <a:avLst/>
          </a:prstGeom>
        </p:spPr>
        <p:txBody>
          <a:bodyPr vert="horz" lIns="0" tIns="0" rIns="0" bIns="0" rtlCol="0" anchor="b" anchorCtr="0">
            <a:normAutofit/>
          </a:bodyPr>
          <a:lstStyle>
            <a:lvl1pPr>
              <a:defRPr>
                <a:solidFill>
                  <a:schemeClr val="tx1"/>
                </a:solidFill>
              </a:defRPr>
            </a:lvl1pPr>
          </a:lstStyle>
          <a:p>
            <a:r>
              <a:rPr lang="sv-SE"/>
              <a:t>Klicka här för att ändra Rubrik</a:t>
            </a:r>
          </a:p>
        </p:txBody>
      </p:sp>
      <p:sp>
        <p:nvSpPr>
          <p:cNvPr id="13" name="Platshållare för text 8">
            <a:extLst>
              <a:ext uri="{FF2B5EF4-FFF2-40B4-BE49-F238E27FC236}">
                <a16:creationId xmlns:a16="http://schemas.microsoft.com/office/drawing/2014/main" id="{7BF886AC-A855-5F4A-A365-967FF5FE6162}"/>
              </a:ext>
            </a:extLst>
          </p:cNvPr>
          <p:cNvSpPr>
            <a:spLocks noGrp="1"/>
          </p:cNvSpPr>
          <p:nvPr>
            <p:ph type="body" sz="quarter" idx="13"/>
          </p:nvPr>
        </p:nvSpPr>
        <p:spPr>
          <a:xfrm>
            <a:off x="742467" y="1758468"/>
            <a:ext cx="5174145" cy="4442307"/>
          </a:xfrm>
        </p:spPr>
        <p:txBody>
          <a:bodyPr lIns="0" tIns="0" rIns="0" bIns="0"/>
          <a:lstStyle>
            <a:lvl1pPr marL="0" indent="0">
              <a:buFontTx/>
              <a:buNone/>
              <a:defRPr>
                <a:solidFill>
                  <a:schemeClr val="tx1"/>
                </a:solidFill>
              </a:defRPr>
            </a:lvl1pPr>
            <a:lvl2pPr marL="447675" indent="0">
              <a:buFontTx/>
              <a:buNone/>
              <a:defRPr>
                <a:solidFill>
                  <a:schemeClr val="tx1"/>
                </a:solidFill>
              </a:defRPr>
            </a:lvl2pPr>
            <a:lvl3pPr marL="898525" indent="0">
              <a:buFontTx/>
              <a:buNone/>
              <a:defRPr>
                <a:solidFill>
                  <a:schemeClr val="tx1"/>
                </a:solidFill>
              </a:defRPr>
            </a:lvl3pPr>
          </a:lstStyle>
          <a:p>
            <a:pPr lvl="0"/>
            <a:r>
              <a:rPr lang="sv-SE"/>
              <a:t>Klicka här för att ändra format på bakgrundstexten</a:t>
            </a:r>
          </a:p>
          <a:p>
            <a:pPr lvl="1"/>
            <a:r>
              <a:rPr lang="sv-SE"/>
              <a:t>Nivå två</a:t>
            </a:r>
          </a:p>
          <a:p>
            <a:pPr lvl="2"/>
            <a:r>
              <a:rPr lang="sv-SE"/>
              <a:t>Nivå tre</a:t>
            </a:r>
          </a:p>
        </p:txBody>
      </p:sp>
      <p:sp>
        <p:nvSpPr>
          <p:cNvPr id="17" name="Platshållare för bild 6">
            <a:extLst>
              <a:ext uri="{FF2B5EF4-FFF2-40B4-BE49-F238E27FC236}">
                <a16:creationId xmlns:a16="http://schemas.microsoft.com/office/drawing/2014/main" id="{E621E175-299D-D745-BA68-789FDC8C2E67}"/>
              </a:ext>
            </a:extLst>
          </p:cNvPr>
          <p:cNvSpPr>
            <a:spLocks noGrp="1"/>
          </p:cNvSpPr>
          <p:nvPr>
            <p:ph type="pic" sz="quarter" idx="22" hasCustomPrompt="1"/>
          </p:nvPr>
        </p:nvSpPr>
        <p:spPr>
          <a:xfrm>
            <a:off x="6275388" y="1092200"/>
            <a:ext cx="3270250" cy="2422895"/>
          </a:xfrm>
        </p:spPr>
        <p:txBody>
          <a:bodyPr>
            <a:normAutofit/>
          </a:bodyPr>
          <a:lstStyle>
            <a:lvl1pPr>
              <a:defRPr sz="1000"/>
            </a:lvl1pPr>
          </a:lstStyle>
          <a:p>
            <a:r>
              <a:rPr lang="sv-SE"/>
              <a:t>Tryck på ikonen för att lägga till en bild</a:t>
            </a:r>
          </a:p>
        </p:txBody>
      </p:sp>
      <p:sp>
        <p:nvSpPr>
          <p:cNvPr id="18" name="Platshållare för bild 8">
            <a:extLst>
              <a:ext uri="{FF2B5EF4-FFF2-40B4-BE49-F238E27FC236}">
                <a16:creationId xmlns:a16="http://schemas.microsoft.com/office/drawing/2014/main" id="{32A7840A-480E-A748-BB63-198321B6D80D}"/>
              </a:ext>
            </a:extLst>
          </p:cNvPr>
          <p:cNvSpPr>
            <a:spLocks noGrp="1"/>
          </p:cNvSpPr>
          <p:nvPr>
            <p:ph type="pic" sz="quarter" idx="23" hasCustomPrompt="1"/>
          </p:nvPr>
        </p:nvSpPr>
        <p:spPr>
          <a:xfrm>
            <a:off x="6275388" y="3670671"/>
            <a:ext cx="3270250" cy="2530103"/>
          </a:xfrm>
        </p:spPr>
        <p:txBody>
          <a:bodyPr>
            <a:normAutofit/>
          </a:bodyPr>
          <a:lstStyle>
            <a:lvl1pPr>
              <a:defRPr sz="1000"/>
            </a:lvl1pPr>
          </a:lstStyle>
          <a:p>
            <a:r>
              <a:rPr lang="sv-SE"/>
              <a:t>Tryck på ikonen för att lägga till en bild</a:t>
            </a:r>
          </a:p>
        </p:txBody>
      </p:sp>
      <p:sp>
        <p:nvSpPr>
          <p:cNvPr id="19" name="Platshållare för bild 10">
            <a:extLst>
              <a:ext uri="{FF2B5EF4-FFF2-40B4-BE49-F238E27FC236}">
                <a16:creationId xmlns:a16="http://schemas.microsoft.com/office/drawing/2014/main" id="{F1CA51B3-8DA6-3641-9F1B-D27FD46F2845}"/>
              </a:ext>
            </a:extLst>
          </p:cNvPr>
          <p:cNvSpPr>
            <a:spLocks noGrp="1"/>
          </p:cNvSpPr>
          <p:nvPr>
            <p:ph type="pic" sz="quarter" idx="24" hasCustomPrompt="1"/>
          </p:nvPr>
        </p:nvSpPr>
        <p:spPr>
          <a:xfrm>
            <a:off x="9659938" y="1092200"/>
            <a:ext cx="1801812" cy="1503363"/>
          </a:xfrm>
        </p:spPr>
        <p:txBody>
          <a:bodyPr>
            <a:normAutofit/>
          </a:bodyPr>
          <a:lstStyle>
            <a:lvl1pPr>
              <a:defRPr sz="1000"/>
            </a:lvl1pPr>
          </a:lstStyle>
          <a:p>
            <a:r>
              <a:rPr lang="sv-SE"/>
              <a:t>Tryck på ikonen för att lägga till en bild</a:t>
            </a:r>
          </a:p>
        </p:txBody>
      </p:sp>
      <p:sp>
        <p:nvSpPr>
          <p:cNvPr id="20" name="Platshållare för bild 14">
            <a:extLst>
              <a:ext uri="{FF2B5EF4-FFF2-40B4-BE49-F238E27FC236}">
                <a16:creationId xmlns:a16="http://schemas.microsoft.com/office/drawing/2014/main" id="{BF6BFFFC-EC35-F14C-9177-4C0F77D520F1}"/>
              </a:ext>
            </a:extLst>
          </p:cNvPr>
          <p:cNvSpPr>
            <a:spLocks noGrp="1"/>
          </p:cNvSpPr>
          <p:nvPr>
            <p:ph type="pic" sz="quarter" idx="25" hasCustomPrompt="1"/>
          </p:nvPr>
        </p:nvSpPr>
        <p:spPr>
          <a:xfrm>
            <a:off x="9659368" y="2706529"/>
            <a:ext cx="1801811" cy="1503362"/>
          </a:xfrm>
        </p:spPr>
        <p:txBody>
          <a:bodyPr>
            <a:normAutofit/>
          </a:bodyPr>
          <a:lstStyle>
            <a:lvl1pPr>
              <a:defRPr sz="1000"/>
            </a:lvl1pPr>
          </a:lstStyle>
          <a:p>
            <a:r>
              <a:rPr lang="sv-SE"/>
              <a:t>Tryck på ikonen för att lägga till en bild</a:t>
            </a:r>
          </a:p>
        </p:txBody>
      </p:sp>
      <p:sp>
        <p:nvSpPr>
          <p:cNvPr id="21" name="Platshållare för bild 22">
            <a:extLst>
              <a:ext uri="{FF2B5EF4-FFF2-40B4-BE49-F238E27FC236}">
                <a16:creationId xmlns:a16="http://schemas.microsoft.com/office/drawing/2014/main" id="{85420357-2E3A-2C48-BAC7-B2160814DCE6}"/>
              </a:ext>
            </a:extLst>
          </p:cNvPr>
          <p:cNvSpPr>
            <a:spLocks noGrp="1"/>
          </p:cNvSpPr>
          <p:nvPr>
            <p:ph type="pic" sz="quarter" idx="26" hasCustomPrompt="1"/>
          </p:nvPr>
        </p:nvSpPr>
        <p:spPr>
          <a:xfrm>
            <a:off x="9659938" y="4340609"/>
            <a:ext cx="1801812" cy="1860166"/>
          </a:xfrm>
        </p:spPr>
        <p:txBody>
          <a:bodyPr>
            <a:normAutofit/>
          </a:bodyPr>
          <a:lstStyle>
            <a:lvl1pPr>
              <a:defRPr sz="1000"/>
            </a:lvl1pPr>
          </a:lstStyle>
          <a:p>
            <a:r>
              <a:rPr lang="sv-SE"/>
              <a:t>Tryck på ikonen för att lägga till en bild</a:t>
            </a:r>
          </a:p>
        </p:txBody>
      </p:sp>
    </p:spTree>
    <p:extLst>
      <p:ext uri="{BB962C8B-B14F-4D97-AF65-F5344CB8AC3E}">
        <p14:creationId xmlns:p14="http://schemas.microsoft.com/office/powerpoint/2010/main" val="16564484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extsida bildcollage">
    <p:bg>
      <p:bgPr>
        <a:solidFill>
          <a:srgbClr val="01329F"/>
        </a:solidFill>
        <a:effectLst/>
      </p:bgPr>
    </p:bg>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33C0E946-AF2D-FB4C-ACBD-6CDDFE8AAD3F}"/>
              </a:ext>
            </a:extLst>
          </p:cNvPr>
          <p:cNvSpPr>
            <a:spLocks noGrp="1"/>
          </p:cNvSpPr>
          <p:nvPr>
            <p:ph type="ftr" sz="quarter" idx="10"/>
          </p:nvPr>
        </p:nvSpPr>
        <p:spPr/>
        <p:txBody>
          <a:bodyPr/>
          <a:lstStyle>
            <a:lvl1pPr>
              <a:defRPr>
                <a:solidFill>
                  <a:schemeClr val="bg1"/>
                </a:solidFill>
              </a:defRPr>
            </a:lvl1pPr>
          </a:lstStyle>
          <a:p>
            <a:endParaRPr lang="sv-SE"/>
          </a:p>
        </p:txBody>
      </p:sp>
      <p:sp>
        <p:nvSpPr>
          <p:cNvPr id="4" name="Platshållare för bildnummer 3">
            <a:extLst>
              <a:ext uri="{FF2B5EF4-FFF2-40B4-BE49-F238E27FC236}">
                <a16:creationId xmlns:a16="http://schemas.microsoft.com/office/drawing/2014/main" id="{BE1D61D2-6ABD-3449-A200-4E5C971E18CE}"/>
              </a:ext>
            </a:extLst>
          </p:cNvPr>
          <p:cNvSpPr>
            <a:spLocks noGrp="1"/>
          </p:cNvSpPr>
          <p:nvPr>
            <p:ph type="sldNum" sz="quarter" idx="11"/>
          </p:nvPr>
        </p:nvSpPr>
        <p:spPr/>
        <p:txBody>
          <a:bodyPr/>
          <a:lstStyle>
            <a:lvl1pPr>
              <a:defRPr>
                <a:solidFill>
                  <a:schemeClr val="bg1"/>
                </a:solidFill>
              </a:defRPr>
            </a:lvl1pPr>
          </a:lstStyle>
          <a:p>
            <a:fld id="{2D0A6489-045A-BD4D-BE6B-13E74E6835E9}" type="slidenum">
              <a:rPr lang="sv-SE" smtClean="0"/>
              <a:pPr/>
              <a:t>‹#›</a:t>
            </a:fld>
            <a:endParaRPr lang="sv-SE"/>
          </a:p>
        </p:txBody>
      </p:sp>
      <p:pic>
        <p:nvPicPr>
          <p:cNvPr id="12" name="Bildobjekt 11">
            <a:extLst>
              <a:ext uri="{FF2B5EF4-FFF2-40B4-BE49-F238E27FC236}">
                <a16:creationId xmlns:a16="http://schemas.microsoft.com/office/drawing/2014/main" id="{F1FAB8A9-59C5-A24F-8540-F1A6154BBAED}"/>
              </a:ext>
            </a:extLst>
          </p:cNvPr>
          <p:cNvPicPr>
            <a:picLocks noChangeAspect="1"/>
          </p:cNvPicPr>
          <p:nvPr userDrawn="1"/>
        </p:nvPicPr>
        <p:blipFill>
          <a:blip r:embed="rId2"/>
          <a:srcRect/>
          <a:stretch/>
        </p:blipFill>
        <p:spPr>
          <a:xfrm>
            <a:off x="11415712" y="313130"/>
            <a:ext cx="454568" cy="587803"/>
          </a:xfrm>
          <a:prstGeom prst="rect">
            <a:avLst/>
          </a:prstGeom>
        </p:spPr>
      </p:pic>
      <p:sp>
        <p:nvSpPr>
          <p:cNvPr id="19" name="Platshållare för rubrik 1">
            <a:extLst>
              <a:ext uri="{FF2B5EF4-FFF2-40B4-BE49-F238E27FC236}">
                <a16:creationId xmlns:a16="http://schemas.microsoft.com/office/drawing/2014/main" id="{530A50C0-643E-9E4E-B094-732948D8BD89}"/>
              </a:ext>
            </a:extLst>
          </p:cNvPr>
          <p:cNvSpPr>
            <a:spLocks noGrp="1"/>
          </p:cNvSpPr>
          <p:nvPr>
            <p:ph type="title" hasCustomPrompt="1"/>
          </p:nvPr>
        </p:nvSpPr>
        <p:spPr>
          <a:xfrm>
            <a:off x="742304" y="765375"/>
            <a:ext cx="5174145" cy="802115"/>
          </a:xfrm>
          <a:prstGeom prst="rect">
            <a:avLst/>
          </a:prstGeom>
        </p:spPr>
        <p:txBody>
          <a:bodyPr vert="horz" lIns="0" tIns="0" rIns="0" bIns="0" rtlCol="0" anchor="b" anchorCtr="0">
            <a:normAutofit/>
          </a:bodyPr>
          <a:lstStyle>
            <a:lvl1pPr>
              <a:defRPr>
                <a:solidFill>
                  <a:schemeClr val="bg1"/>
                </a:solidFill>
              </a:defRPr>
            </a:lvl1pPr>
          </a:lstStyle>
          <a:p>
            <a:r>
              <a:rPr lang="sv-SE"/>
              <a:t>Klicka här för att ändra Rubrik</a:t>
            </a:r>
          </a:p>
        </p:txBody>
      </p:sp>
      <p:sp>
        <p:nvSpPr>
          <p:cNvPr id="20" name="Platshållare för text 8">
            <a:extLst>
              <a:ext uri="{FF2B5EF4-FFF2-40B4-BE49-F238E27FC236}">
                <a16:creationId xmlns:a16="http://schemas.microsoft.com/office/drawing/2014/main" id="{9FE32438-15B8-5446-B215-1BFC2871E7C3}"/>
              </a:ext>
            </a:extLst>
          </p:cNvPr>
          <p:cNvSpPr>
            <a:spLocks noGrp="1"/>
          </p:cNvSpPr>
          <p:nvPr>
            <p:ph type="body" sz="quarter" idx="13"/>
          </p:nvPr>
        </p:nvSpPr>
        <p:spPr>
          <a:xfrm>
            <a:off x="742467" y="1758468"/>
            <a:ext cx="5174145" cy="4442307"/>
          </a:xfrm>
        </p:spPr>
        <p:txBody>
          <a:bodyPr lIns="0" tIns="0" rIns="0" bIns="0"/>
          <a:lstStyle>
            <a:lvl1pPr marL="0" indent="0">
              <a:buFontTx/>
              <a:buNone/>
              <a:defRPr>
                <a:solidFill>
                  <a:schemeClr val="bg1"/>
                </a:solidFill>
              </a:defRPr>
            </a:lvl1pPr>
            <a:lvl2pPr marL="447675" indent="0">
              <a:buFontTx/>
              <a:buNone/>
              <a:defRPr>
                <a:solidFill>
                  <a:schemeClr val="bg1"/>
                </a:solidFill>
              </a:defRPr>
            </a:lvl2pPr>
            <a:lvl3pPr marL="898525" indent="0">
              <a:buFontTx/>
              <a:buNone/>
              <a:defRPr>
                <a:solidFill>
                  <a:schemeClr val="bg1"/>
                </a:solidFill>
              </a:defRPr>
            </a:lvl3pPr>
          </a:lstStyle>
          <a:p>
            <a:pPr lvl="0"/>
            <a:r>
              <a:rPr lang="sv-SE"/>
              <a:t>Klicka här för att ändra format på bakgrundstexten</a:t>
            </a:r>
          </a:p>
          <a:p>
            <a:pPr lvl="1"/>
            <a:r>
              <a:rPr lang="sv-SE"/>
              <a:t>Nivå två</a:t>
            </a:r>
          </a:p>
          <a:p>
            <a:pPr lvl="2"/>
            <a:r>
              <a:rPr lang="sv-SE"/>
              <a:t>Nivå tre</a:t>
            </a:r>
          </a:p>
        </p:txBody>
      </p:sp>
      <p:sp>
        <p:nvSpPr>
          <p:cNvPr id="24" name="Platshållare för bild 6">
            <a:extLst>
              <a:ext uri="{FF2B5EF4-FFF2-40B4-BE49-F238E27FC236}">
                <a16:creationId xmlns:a16="http://schemas.microsoft.com/office/drawing/2014/main" id="{F1926CFF-C9A7-DC4F-8477-C0832E1C94B0}"/>
              </a:ext>
            </a:extLst>
          </p:cNvPr>
          <p:cNvSpPr>
            <a:spLocks noGrp="1"/>
          </p:cNvSpPr>
          <p:nvPr>
            <p:ph type="pic" sz="quarter" idx="22" hasCustomPrompt="1"/>
          </p:nvPr>
        </p:nvSpPr>
        <p:spPr>
          <a:xfrm>
            <a:off x="6275388" y="1092200"/>
            <a:ext cx="3270250" cy="2422895"/>
          </a:xfrm>
        </p:spPr>
        <p:txBody>
          <a:bodyPr>
            <a:normAutofit/>
          </a:bodyPr>
          <a:lstStyle>
            <a:lvl1pPr>
              <a:defRPr sz="1000">
                <a:solidFill>
                  <a:schemeClr val="bg2"/>
                </a:solidFill>
              </a:defRPr>
            </a:lvl1pPr>
          </a:lstStyle>
          <a:p>
            <a:r>
              <a:rPr lang="sv-SE"/>
              <a:t>Tryck på ikonen för att lägga till en bild</a:t>
            </a:r>
          </a:p>
        </p:txBody>
      </p:sp>
      <p:sp>
        <p:nvSpPr>
          <p:cNvPr id="25" name="Platshållare för bild 8">
            <a:extLst>
              <a:ext uri="{FF2B5EF4-FFF2-40B4-BE49-F238E27FC236}">
                <a16:creationId xmlns:a16="http://schemas.microsoft.com/office/drawing/2014/main" id="{9A1C5722-454F-EB47-AAC7-0A61EFC18608}"/>
              </a:ext>
            </a:extLst>
          </p:cNvPr>
          <p:cNvSpPr>
            <a:spLocks noGrp="1"/>
          </p:cNvSpPr>
          <p:nvPr>
            <p:ph type="pic" sz="quarter" idx="23" hasCustomPrompt="1"/>
          </p:nvPr>
        </p:nvSpPr>
        <p:spPr>
          <a:xfrm>
            <a:off x="6275388" y="3670671"/>
            <a:ext cx="3270250" cy="2530103"/>
          </a:xfrm>
        </p:spPr>
        <p:txBody>
          <a:bodyPr>
            <a:normAutofit/>
          </a:bodyPr>
          <a:lstStyle>
            <a:lvl1pPr>
              <a:defRPr sz="1000">
                <a:solidFill>
                  <a:schemeClr val="bg2"/>
                </a:solidFill>
              </a:defRPr>
            </a:lvl1pPr>
          </a:lstStyle>
          <a:p>
            <a:r>
              <a:rPr lang="sv-SE"/>
              <a:t>Tryck på ikonen för att lägga till en bild</a:t>
            </a:r>
          </a:p>
        </p:txBody>
      </p:sp>
      <p:sp>
        <p:nvSpPr>
          <p:cNvPr id="26" name="Platshållare för bild 10">
            <a:extLst>
              <a:ext uri="{FF2B5EF4-FFF2-40B4-BE49-F238E27FC236}">
                <a16:creationId xmlns:a16="http://schemas.microsoft.com/office/drawing/2014/main" id="{2283E780-1007-CA47-A1F5-46998F70E1D8}"/>
              </a:ext>
            </a:extLst>
          </p:cNvPr>
          <p:cNvSpPr>
            <a:spLocks noGrp="1"/>
          </p:cNvSpPr>
          <p:nvPr>
            <p:ph type="pic" sz="quarter" idx="24" hasCustomPrompt="1"/>
          </p:nvPr>
        </p:nvSpPr>
        <p:spPr>
          <a:xfrm>
            <a:off x="9659938" y="1092200"/>
            <a:ext cx="1801812" cy="1503363"/>
          </a:xfrm>
        </p:spPr>
        <p:txBody>
          <a:bodyPr>
            <a:normAutofit/>
          </a:bodyPr>
          <a:lstStyle>
            <a:lvl1pPr>
              <a:defRPr sz="1000">
                <a:solidFill>
                  <a:schemeClr val="bg2"/>
                </a:solidFill>
              </a:defRPr>
            </a:lvl1pPr>
          </a:lstStyle>
          <a:p>
            <a:r>
              <a:rPr lang="sv-SE"/>
              <a:t>Tryck på ikonen för att lägga till en bild</a:t>
            </a:r>
          </a:p>
        </p:txBody>
      </p:sp>
      <p:sp>
        <p:nvSpPr>
          <p:cNvPr id="27" name="Platshållare för bild 14">
            <a:extLst>
              <a:ext uri="{FF2B5EF4-FFF2-40B4-BE49-F238E27FC236}">
                <a16:creationId xmlns:a16="http://schemas.microsoft.com/office/drawing/2014/main" id="{62B84A71-4E86-4A41-916C-FB39FF83C5F6}"/>
              </a:ext>
            </a:extLst>
          </p:cNvPr>
          <p:cNvSpPr>
            <a:spLocks noGrp="1"/>
          </p:cNvSpPr>
          <p:nvPr>
            <p:ph type="pic" sz="quarter" idx="25" hasCustomPrompt="1"/>
          </p:nvPr>
        </p:nvSpPr>
        <p:spPr>
          <a:xfrm>
            <a:off x="9659368" y="2706529"/>
            <a:ext cx="1801811" cy="1503362"/>
          </a:xfrm>
        </p:spPr>
        <p:txBody>
          <a:bodyPr>
            <a:normAutofit/>
          </a:bodyPr>
          <a:lstStyle>
            <a:lvl1pPr>
              <a:defRPr sz="1000">
                <a:solidFill>
                  <a:schemeClr val="bg2"/>
                </a:solidFill>
              </a:defRPr>
            </a:lvl1pPr>
          </a:lstStyle>
          <a:p>
            <a:r>
              <a:rPr lang="sv-SE"/>
              <a:t>Tryck på ikonen för att lägga till en bild</a:t>
            </a:r>
          </a:p>
        </p:txBody>
      </p:sp>
      <p:sp>
        <p:nvSpPr>
          <p:cNvPr id="28" name="Platshållare för bild 22">
            <a:extLst>
              <a:ext uri="{FF2B5EF4-FFF2-40B4-BE49-F238E27FC236}">
                <a16:creationId xmlns:a16="http://schemas.microsoft.com/office/drawing/2014/main" id="{DC6A7147-BB60-184B-8A31-35F4523AD51A}"/>
              </a:ext>
            </a:extLst>
          </p:cNvPr>
          <p:cNvSpPr>
            <a:spLocks noGrp="1"/>
          </p:cNvSpPr>
          <p:nvPr>
            <p:ph type="pic" sz="quarter" idx="26" hasCustomPrompt="1"/>
          </p:nvPr>
        </p:nvSpPr>
        <p:spPr>
          <a:xfrm>
            <a:off x="9659938" y="4340609"/>
            <a:ext cx="1801812" cy="1860166"/>
          </a:xfrm>
        </p:spPr>
        <p:txBody>
          <a:bodyPr>
            <a:normAutofit/>
          </a:bodyPr>
          <a:lstStyle>
            <a:lvl1pPr>
              <a:defRPr sz="1000">
                <a:solidFill>
                  <a:schemeClr val="bg2"/>
                </a:solidFill>
              </a:defRPr>
            </a:lvl1pPr>
          </a:lstStyle>
          <a:p>
            <a:r>
              <a:rPr lang="sv-SE"/>
              <a:t>Tryck på ikonen för att lägga till en bild</a:t>
            </a:r>
          </a:p>
        </p:txBody>
      </p:sp>
    </p:spTree>
    <p:extLst>
      <p:ext uri="{BB962C8B-B14F-4D97-AF65-F5344CB8AC3E}">
        <p14:creationId xmlns:p14="http://schemas.microsoft.com/office/powerpoint/2010/main" val="3737292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extsida bildcollage_3">
    <p:bg>
      <p:bgPr>
        <a:solidFill>
          <a:schemeClr val="bg2"/>
        </a:solidFill>
        <a:effectLst/>
      </p:bgPr>
    </p:bg>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33C0E946-AF2D-FB4C-ACBD-6CDDFE8AAD3F}"/>
              </a:ext>
            </a:extLst>
          </p:cNvPr>
          <p:cNvSpPr>
            <a:spLocks noGrp="1"/>
          </p:cNvSpPr>
          <p:nvPr>
            <p:ph type="ftr" sz="quarter" idx="10"/>
          </p:nvPr>
        </p:nvSpPr>
        <p:spPr/>
        <p:txBody>
          <a:bodyPr/>
          <a:lstStyle>
            <a:lvl1pPr>
              <a:defRPr>
                <a:solidFill>
                  <a:schemeClr val="tx1"/>
                </a:solidFill>
              </a:defRPr>
            </a:lvl1pPr>
          </a:lstStyle>
          <a:p>
            <a:endParaRPr lang="sv-SE"/>
          </a:p>
        </p:txBody>
      </p:sp>
      <p:sp>
        <p:nvSpPr>
          <p:cNvPr id="4" name="Platshållare för bildnummer 3">
            <a:extLst>
              <a:ext uri="{FF2B5EF4-FFF2-40B4-BE49-F238E27FC236}">
                <a16:creationId xmlns:a16="http://schemas.microsoft.com/office/drawing/2014/main" id="{BE1D61D2-6ABD-3449-A200-4E5C971E18CE}"/>
              </a:ext>
            </a:extLst>
          </p:cNvPr>
          <p:cNvSpPr>
            <a:spLocks noGrp="1"/>
          </p:cNvSpPr>
          <p:nvPr>
            <p:ph type="sldNum" sz="quarter" idx="11"/>
          </p:nvPr>
        </p:nvSpPr>
        <p:spPr/>
        <p:txBody>
          <a:bodyPr/>
          <a:lstStyle>
            <a:lvl1pPr>
              <a:defRPr>
                <a:solidFill>
                  <a:schemeClr val="tx1"/>
                </a:solidFill>
              </a:defRPr>
            </a:lvl1pPr>
          </a:lstStyle>
          <a:p>
            <a:fld id="{2D0A6489-045A-BD4D-BE6B-13E74E6835E9}" type="slidenum">
              <a:rPr lang="sv-SE" smtClean="0"/>
              <a:pPr/>
              <a:t>‹#›</a:t>
            </a:fld>
            <a:endParaRPr lang="sv-SE"/>
          </a:p>
        </p:txBody>
      </p:sp>
      <p:pic>
        <p:nvPicPr>
          <p:cNvPr id="8" name="Bildobjekt 7">
            <a:extLst>
              <a:ext uri="{FF2B5EF4-FFF2-40B4-BE49-F238E27FC236}">
                <a16:creationId xmlns:a16="http://schemas.microsoft.com/office/drawing/2014/main" id="{2D24C229-A352-EF4A-9853-E01A7CEC0555}"/>
              </a:ext>
            </a:extLst>
          </p:cNvPr>
          <p:cNvPicPr>
            <a:picLocks noChangeAspect="1"/>
          </p:cNvPicPr>
          <p:nvPr userDrawn="1"/>
        </p:nvPicPr>
        <p:blipFill>
          <a:blip r:embed="rId2"/>
          <a:srcRect/>
          <a:stretch/>
        </p:blipFill>
        <p:spPr>
          <a:xfrm>
            <a:off x="11381145" y="329459"/>
            <a:ext cx="454568" cy="587804"/>
          </a:xfrm>
          <a:prstGeom prst="rect">
            <a:avLst/>
          </a:prstGeom>
        </p:spPr>
      </p:pic>
      <p:sp>
        <p:nvSpPr>
          <p:cNvPr id="12" name="Platshållare för rubrik 1">
            <a:extLst>
              <a:ext uri="{FF2B5EF4-FFF2-40B4-BE49-F238E27FC236}">
                <a16:creationId xmlns:a16="http://schemas.microsoft.com/office/drawing/2014/main" id="{E28C14E1-7BD9-F542-8326-B2B17B00A4BE}"/>
              </a:ext>
            </a:extLst>
          </p:cNvPr>
          <p:cNvSpPr>
            <a:spLocks noGrp="1"/>
          </p:cNvSpPr>
          <p:nvPr>
            <p:ph type="title" hasCustomPrompt="1"/>
          </p:nvPr>
        </p:nvSpPr>
        <p:spPr>
          <a:xfrm>
            <a:off x="742304" y="765375"/>
            <a:ext cx="5174145" cy="802115"/>
          </a:xfrm>
          <a:prstGeom prst="rect">
            <a:avLst/>
          </a:prstGeom>
        </p:spPr>
        <p:txBody>
          <a:bodyPr vert="horz" lIns="0" tIns="0" rIns="0" bIns="0" rtlCol="0" anchor="b" anchorCtr="0">
            <a:normAutofit/>
          </a:bodyPr>
          <a:lstStyle>
            <a:lvl1pPr>
              <a:defRPr>
                <a:solidFill>
                  <a:schemeClr val="tx1"/>
                </a:solidFill>
              </a:defRPr>
            </a:lvl1pPr>
          </a:lstStyle>
          <a:p>
            <a:r>
              <a:rPr lang="sv-SE"/>
              <a:t>Klicka här för att ändra Rubrik</a:t>
            </a:r>
          </a:p>
        </p:txBody>
      </p:sp>
      <p:sp>
        <p:nvSpPr>
          <p:cNvPr id="13" name="Platshållare för text 8">
            <a:extLst>
              <a:ext uri="{FF2B5EF4-FFF2-40B4-BE49-F238E27FC236}">
                <a16:creationId xmlns:a16="http://schemas.microsoft.com/office/drawing/2014/main" id="{7BF886AC-A855-5F4A-A365-967FF5FE6162}"/>
              </a:ext>
            </a:extLst>
          </p:cNvPr>
          <p:cNvSpPr>
            <a:spLocks noGrp="1"/>
          </p:cNvSpPr>
          <p:nvPr>
            <p:ph type="body" sz="quarter" idx="13"/>
          </p:nvPr>
        </p:nvSpPr>
        <p:spPr>
          <a:xfrm>
            <a:off x="742467" y="1758468"/>
            <a:ext cx="5174145" cy="4442307"/>
          </a:xfrm>
        </p:spPr>
        <p:txBody>
          <a:bodyPr lIns="0" tIns="0" rIns="0" bIns="0"/>
          <a:lstStyle>
            <a:lvl1pPr marL="0" indent="0">
              <a:buFontTx/>
              <a:buNone/>
              <a:defRPr>
                <a:solidFill>
                  <a:schemeClr val="tx1"/>
                </a:solidFill>
              </a:defRPr>
            </a:lvl1pPr>
            <a:lvl2pPr marL="447675" indent="0">
              <a:buFontTx/>
              <a:buNone/>
              <a:defRPr>
                <a:solidFill>
                  <a:schemeClr val="tx1"/>
                </a:solidFill>
              </a:defRPr>
            </a:lvl2pPr>
            <a:lvl3pPr marL="898525" indent="0">
              <a:buFontTx/>
              <a:buNone/>
              <a:defRPr>
                <a:solidFill>
                  <a:schemeClr val="tx1"/>
                </a:solidFill>
              </a:defRPr>
            </a:lvl3pPr>
          </a:lstStyle>
          <a:p>
            <a:pPr lvl="0"/>
            <a:r>
              <a:rPr lang="sv-SE"/>
              <a:t>Klicka här för att ändra format på bakgrundstexten</a:t>
            </a:r>
          </a:p>
          <a:p>
            <a:pPr lvl="1"/>
            <a:r>
              <a:rPr lang="sv-SE"/>
              <a:t>Nivå två</a:t>
            </a:r>
          </a:p>
          <a:p>
            <a:pPr lvl="2"/>
            <a:r>
              <a:rPr lang="sv-SE"/>
              <a:t>Nivå tre</a:t>
            </a:r>
          </a:p>
        </p:txBody>
      </p:sp>
      <p:sp>
        <p:nvSpPr>
          <p:cNvPr id="14" name="Platshållare för bild 6">
            <a:extLst>
              <a:ext uri="{FF2B5EF4-FFF2-40B4-BE49-F238E27FC236}">
                <a16:creationId xmlns:a16="http://schemas.microsoft.com/office/drawing/2014/main" id="{B6802FE4-7AF2-6F45-BE82-22E54013E554}"/>
              </a:ext>
            </a:extLst>
          </p:cNvPr>
          <p:cNvSpPr>
            <a:spLocks noGrp="1"/>
          </p:cNvSpPr>
          <p:nvPr>
            <p:ph type="pic" sz="quarter" idx="22" hasCustomPrompt="1"/>
          </p:nvPr>
        </p:nvSpPr>
        <p:spPr>
          <a:xfrm>
            <a:off x="6275388" y="1092200"/>
            <a:ext cx="5186362" cy="2951163"/>
          </a:xfrm>
        </p:spPr>
        <p:txBody>
          <a:bodyPr>
            <a:normAutofit/>
          </a:bodyPr>
          <a:lstStyle>
            <a:lvl1pPr>
              <a:defRPr sz="1000">
                <a:solidFill>
                  <a:schemeClr val="tx1"/>
                </a:solidFill>
              </a:defRPr>
            </a:lvl1pPr>
          </a:lstStyle>
          <a:p>
            <a:r>
              <a:rPr lang="sv-SE"/>
              <a:t>Tryck på ikonen för att lägga till en bild</a:t>
            </a:r>
          </a:p>
        </p:txBody>
      </p:sp>
      <p:sp>
        <p:nvSpPr>
          <p:cNvPr id="15" name="Platshållare för bild 8">
            <a:extLst>
              <a:ext uri="{FF2B5EF4-FFF2-40B4-BE49-F238E27FC236}">
                <a16:creationId xmlns:a16="http://schemas.microsoft.com/office/drawing/2014/main" id="{1D9256AD-7E9F-814E-9715-E615F9741F02}"/>
              </a:ext>
            </a:extLst>
          </p:cNvPr>
          <p:cNvSpPr>
            <a:spLocks noGrp="1"/>
          </p:cNvSpPr>
          <p:nvPr>
            <p:ph type="pic" sz="quarter" idx="23" hasCustomPrompt="1"/>
          </p:nvPr>
        </p:nvSpPr>
        <p:spPr>
          <a:xfrm>
            <a:off x="6275388" y="4188777"/>
            <a:ext cx="2817125" cy="2011998"/>
          </a:xfrm>
        </p:spPr>
        <p:txBody>
          <a:bodyPr>
            <a:normAutofit/>
          </a:bodyPr>
          <a:lstStyle>
            <a:lvl1pPr>
              <a:defRPr sz="1000">
                <a:solidFill>
                  <a:schemeClr val="tx1"/>
                </a:solidFill>
              </a:defRPr>
            </a:lvl1pPr>
          </a:lstStyle>
          <a:p>
            <a:r>
              <a:rPr lang="sv-SE"/>
              <a:t>Tryck på ikonen för att lägga till en bild</a:t>
            </a:r>
          </a:p>
        </p:txBody>
      </p:sp>
      <p:sp>
        <p:nvSpPr>
          <p:cNvPr id="16" name="Platshållare för bild 22">
            <a:extLst>
              <a:ext uri="{FF2B5EF4-FFF2-40B4-BE49-F238E27FC236}">
                <a16:creationId xmlns:a16="http://schemas.microsoft.com/office/drawing/2014/main" id="{E0BE65F9-394A-1741-81A5-310FA9796040}"/>
              </a:ext>
            </a:extLst>
          </p:cNvPr>
          <p:cNvSpPr>
            <a:spLocks noGrp="1"/>
          </p:cNvSpPr>
          <p:nvPr>
            <p:ph type="pic" sz="quarter" idx="26" hasCustomPrompt="1"/>
          </p:nvPr>
        </p:nvSpPr>
        <p:spPr>
          <a:xfrm>
            <a:off x="9245600" y="4188778"/>
            <a:ext cx="2216150" cy="2011997"/>
          </a:xfrm>
        </p:spPr>
        <p:txBody>
          <a:bodyPr>
            <a:normAutofit/>
          </a:bodyPr>
          <a:lstStyle>
            <a:lvl1pPr>
              <a:defRPr sz="1000">
                <a:solidFill>
                  <a:schemeClr val="tx1"/>
                </a:solidFill>
              </a:defRPr>
            </a:lvl1pPr>
          </a:lstStyle>
          <a:p>
            <a:r>
              <a:rPr lang="sv-SE"/>
              <a:t>Tryck på ikonen för att lägga till en bild</a:t>
            </a:r>
          </a:p>
        </p:txBody>
      </p:sp>
    </p:spTree>
    <p:extLst>
      <p:ext uri="{BB962C8B-B14F-4D97-AF65-F5344CB8AC3E}">
        <p14:creationId xmlns:p14="http://schemas.microsoft.com/office/powerpoint/2010/main" val="37977701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textsida bildcollage_3">
    <p:bg>
      <p:bgPr>
        <a:solidFill>
          <a:srgbClr val="01329F"/>
        </a:solidFill>
        <a:effectLst/>
      </p:bgPr>
    </p:bg>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33C0E946-AF2D-FB4C-ACBD-6CDDFE8AAD3F}"/>
              </a:ext>
            </a:extLst>
          </p:cNvPr>
          <p:cNvSpPr>
            <a:spLocks noGrp="1"/>
          </p:cNvSpPr>
          <p:nvPr>
            <p:ph type="ftr" sz="quarter" idx="10"/>
          </p:nvPr>
        </p:nvSpPr>
        <p:spPr/>
        <p:txBody>
          <a:bodyPr/>
          <a:lstStyle>
            <a:lvl1pPr>
              <a:defRPr>
                <a:solidFill>
                  <a:schemeClr val="bg1"/>
                </a:solidFill>
              </a:defRPr>
            </a:lvl1pPr>
          </a:lstStyle>
          <a:p>
            <a:endParaRPr lang="sv-SE"/>
          </a:p>
        </p:txBody>
      </p:sp>
      <p:sp>
        <p:nvSpPr>
          <p:cNvPr id="4" name="Platshållare för bildnummer 3">
            <a:extLst>
              <a:ext uri="{FF2B5EF4-FFF2-40B4-BE49-F238E27FC236}">
                <a16:creationId xmlns:a16="http://schemas.microsoft.com/office/drawing/2014/main" id="{BE1D61D2-6ABD-3449-A200-4E5C971E18CE}"/>
              </a:ext>
            </a:extLst>
          </p:cNvPr>
          <p:cNvSpPr>
            <a:spLocks noGrp="1"/>
          </p:cNvSpPr>
          <p:nvPr>
            <p:ph type="sldNum" sz="quarter" idx="11"/>
          </p:nvPr>
        </p:nvSpPr>
        <p:spPr/>
        <p:txBody>
          <a:bodyPr/>
          <a:lstStyle>
            <a:lvl1pPr>
              <a:defRPr>
                <a:solidFill>
                  <a:schemeClr val="bg1"/>
                </a:solidFill>
              </a:defRPr>
            </a:lvl1pPr>
          </a:lstStyle>
          <a:p>
            <a:fld id="{2D0A6489-045A-BD4D-BE6B-13E74E6835E9}" type="slidenum">
              <a:rPr lang="sv-SE" smtClean="0"/>
              <a:pPr/>
              <a:t>‹#›</a:t>
            </a:fld>
            <a:endParaRPr lang="sv-SE"/>
          </a:p>
        </p:txBody>
      </p:sp>
      <p:pic>
        <p:nvPicPr>
          <p:cNvPr id="12" name="Bildobjekt 11">
            <a:extLst>
              <a:ext uri="{FF2B5EF4-FFF2-40B4-BE49-F238E27FC236}">
                <a16:creationId xmlns:a16="http://schemas.microsoft.com/office/drawing/2014/main" id="{F1FAB8A9-59C5-A24F-8540-F1A6154BBAED}"/>
              </a:ext>
            </a:extLst>
          </p:cNvPr>
          <p:cNvPicPr>
            <a:picLocks noChangeAspect="1"/>
          </p:cNvPicPr>
          <p:nvPr userDrawn="1"/>
        </p:nvPicPr>
        <p:blipFill>
          <a:blip r:embed="rId2"/>
          <a:srcRect/>
          <a:stretch/>
        </p:blipFill>
        <p:spPr>
          <a:xfrm>
            <a:off x="11415712" y="313130"/>
            <a:ext cx="454568" cy="587803"/>
          </a:xfrm>
          <a:prstGeom prst="rect">
            <a:avLst/>
          </a:prstGeom>
        </p:spPr>
      </p:pic>
      <p:sp>
        <p:nvSpPr>
          <p:cNvPr id="19" name="Platshållare för rubrik 1">
            <a:extLst>
              <a:ext uri="{FF2B5EF4-FFF2-40B4-BE49-F238E27FC236}">
                <a16:creationId xmlns:a16="http://schemas.microsoft.com/office/drawing/2014/main" id="{530A50C0-643E-9E4E-B094-732948D8BD89}"/>
              </a:ext>
            </a:extLst>
          </p:cNvPr>
          <p:cNvSpPr>
            <a:spLocks noGrp="1"/>
          </p:cNvSpPr>
          <p:nvPr>
            <p:ph type="title" hasCustomPrompt="1"/>
          </p:nvPr>
        </p:nvSpPr>
        <p:spPr>
          <a:xfrm>
            <a:off x="742304" y="765375"/>
            <a:ext cx="5174145" cy="802115"/>
          </a:xfrm>
          <a:prstGeom prst="rect">
            <a:avLst/>
          </a:prstGeom>
        </p:spPr>
        <p:txBody>
          <a:bodyPr vert="horz" lIns="0" tIns="0" rIns="0" bIns="0" rtlCol="0" anchor="b" anchorCtr="0">
            <a:normAutofit/>
          </a:bodyPr>
          <a:lstStyle>
            <a:lvl1pPr>
              <a:defRPr>
                <a:solidFill>
                  <a:schemeClr val="bg1"/>
                </a:solidFill>
              </a:defRPr>
            </a:lvl1pPr>
          </a:lstStyle>
          <a:p>
            <a:r>
              <a:rPr lang="sv-SE"/>
              <a:t>Klicka här för att ändra Rubrik</a:t>
            </a:r>
          </a:p>
        </p:txBody>
      </p:sp>
      <p:sp>
        <p:nvSpPr>
          <p:cNvPr id="20" name="Platshållare för text 8">
            <a:extLst>
              <a:ext uri="{FF2B5EF4-FFF2-40B4-BE49-F238E27FC236}">
                <a16:creationId xmlns:a16="http://schemas.microsoft.com/office/drawing/2014/main" id="{9FE32438-15B8-5446-B215-1BFC2871E7C3}"/>
              </a:ext>
            </a:extLst>
          </p:cNvPr>
          <p:cNvSpPr>
            <a:spLocks noGrp="1"/>
          </p:cNvSpPr>
          <p:nvPr>
            <p:ph type="body" sz="quarter" idx="13"/>
          </p:nvPr>
        </p:nvSpPr>
        <p:spPr>
          <a:xfrm>
            <a:off x="742467" y="1758468"/>
            <a:ext cx="5174145" cy="4442307"/>
          </a:xfrm>
        </p:spPr>
        <p:txBody>
          <a:bodyPr lIns="0" tIns="0" rIns="0" bIns="0"/>
          <a:lstStyle>
            <a:lvl1pPr marL="0" indent="0">
              <a:buFontTx/>
              <a:buNone/>
              <a:defRPr>
                <a:solidFill>
                  <a:schemeClr val="bg1"/>
                </a:solidFill>
              </a:defRPr>
            </a:lvl1pPr>
            <a:lvl2pPr marL="447675" indent="0">
              <a:buFontTx/>
              <a:buNone/>
              <a:defRPr>
                <a:solidFill>
                  <a:schemeClr val="bg1"/>
                </a:solidFill>
              </a:defRPr>
            </a:lvl2pPr>
            <a:lvl3pPr marL="898525" indent="0">
              <a:buFontTx/>
              <a:buNone/>
              <a:defRPr>
                <a:solidFill>
                  <a:schemeClr val="bg1"/>
                </a:solidFill>
              </a:defRPr>
            </a:lvl3pPr>
          </a:lstStyle>
          <a:p>
            <a:pPr lvl="0"/>
            <a:r>
              <a:rPr lang="sv-SE"/>
              <a:t>Klicka här för att ändra format på bakgrundstexten</a:t>
            </a:r>
          </a:p>
          <a:p>
            <a:pPr lvl="1"/>
            <a:r>
              <a:rPr lang="sv-SE"/>
              <a:t>Nivå två</a:t>
            </a:r>
          </a:p>
          <a:p>
            <a:pPr lvl="2"/>
            <a:r>
              <a:rPr lang="sv-SE"/>
              <a:t>Nivå tre</a:t>
            </a:r>
          </a:p>
        </p:txBody>
      </p:sp>
      <p:sp>
        <p:nvSpPr>
          <p:cNvPr id="24" name="Platshållare för bild 6">
            <a:extLst>
              <a:ext uri="{FF2B5EF4-FFF2-40B4-BE49-F238E27FC236}">
                <a16:creationId xmlns:a16="http://schemas.microsoft.com/office/drawing/2014/main" id="{F1926CFF-C9A7-DC4F-8477-C0832E1C94B0}"/>
              </a:ext>
            </a:extLst>
          </p:cNvPr>
          <p:cNvSpPr>
            <a:spLocks noGrp="1"/>
          </p:cNvSpPr>
          <p:nvPr>
            <p:ph type="pic" sz="quarter" idx="22" hasCustomPrompt="1"/>
          </p:nvPr>
        </p:nvSpPr>
        <p:spPr>
          <a:xfrm>
            <a:off x="6275388" y="1092200"/>
            <a:ext cx="5186362" cy="2951163"/>
          </a:xfrm>
        </p:spPr>
        <p:txBody>
          <a:bodyPr>
            <a:normAutofit/>
          </a:bodyPr>
          <a:lstStyle>
            <a:lvl1pPr>
              <a:defRPr sz="1000">
                <a:solidFill>
                  <a:schemeClr val="bg2"/>
                </a:solidFill>
              </a:defRPr>
            </a:lvl1pPr>
          </a:lstStyle>
          <a:p>
            <a:r>
              <a:rPr lang="sv-SE"/>
              <a:t>Tryck på ikonen för att lägga till en bild</a:t>
            </a:r>
          </a:p>
        </p:txBody>
      </p:sp>
      <p:sp>
        <p:nvSpPr>
          <p:cNvPr id="25" name="Platshållare för bild 8">
            <a:extLst>
              <a:ext uri="{FF2B5EF4-FFF2-40B4-BE49-F238E27FC236}">
                <a16:creationId xmlns:a16="http://schemas.microsoft.com/office/drawing/2014/main" id="{9A1C5722-454F-EB47-AAC7-0A61EFC18608}"/>
              </a:ext>
            </a:extLst>
          </p:cNvPr>
          <p:cNvSpPr>
            <a:spLocks noGrp="1"/>
          </p:cNvSpPr>
          <p:nvPr>
            <p:ph type="pic" sz="quarter" idx="23" hasCustomPrompt="1"/>
          </p:nvPr>
        </p:nvSpPr>
        <p:spPr>
          <a:xfrm>
            <a:off x="6275388" y="4188777"/>
            <a:ext cx="2817125" cy="2011998"/>
          </a:xfrm>
        </p:spPr>
        <p:txBody>
          <a:bodyPr>
            <a:normAutofit/>
          </a:bodyPr>
          <a:lstStyle>
            <a:lvl1pPr>
              <a:defRPr sz="1000">
                <a:solidFill>
                  <a:schemeClr val="bg2"/>
                </a:solidFill>
              </a:defRPr>
            </a:lvl1pPr>
          </a:lstStyle>
          <a:p>
            <a:r>
              <a:rPr lang="sv-SE"/>
              <a:t>Tryck på ikonen för att lägga till en bild</a:t>
            </a:r>
          </a:p>
        </p:txBody>
      </p:sp>
      <p:sp>
        <p:nvSpPr>
          <p:cNvPr id="28" name="Platshållare för bild 22">
            <a:extLst>
              <a:ext uri="{FF2B5EF4-FFF2-40B4-BE49-F238E27FC236}">
                <a16:creationId xmlns:a16="http://schemas.microsoft.com/office/drawing/2014/main" id="{DC6A7147-BB60-184B-8A31-35F4523AD51A}"/>
              </a:ext>
            </a:extLst>
          </p:cNvPr>
          <p:cNvSpPr>
            <a:spLocks noGrp="1"/>
          </p:cNvSpPr>
          <p:nvPr>
            <p:ph type="pic" sz="quarter" idx="26" hasCustomPrompt="1"/>
          </p:nvPr>
        </p:nvSpPr>
        <p:spPr>
          <a:xfrm>
            <a:off x="9245600" y="4188778"/>
            <a:ext cx="2216150" cy="2011997"/>
          </a:xfrm>
        </p:spPr>
        <p:txBody>
          <a:bodyPr>
            <a:normAutofit/>
          </a:bodyPr>
          <a:lstStyle>
            <a:lvl1pPr>
              <a:defRPr sz="1000">
                <a:solidFill>
                  <a:schemeClr val="bg2"/>
                </a:solidFill>
              </a:defRPr>
            </a:lvl1pPr>
          </a:lstStyle>
          <a:p>
            <a:r>
              <a:rPr lang="sv-SE"/>
              <a:t>Tryck på ikonen för att lägga till en bild</a:t>
            </a:r>
          </a:p>
        </p:txBody>
      </p:sp>
    </p:spTree>
    <p:extLst>
      <p:ext uri="{BB962C8B-B14F-4D97-AF65-F5344CB8AC3E}">
        <p14:creationId xmlns:p14="http://schemas.microsoft.com/office/powerpoint/2010/main" val="1618125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iagramsida">
    <p:spTree>
      <p:nvGrpSpPr>
        <p:cNvPr id="1" name=""/>
        <p:cNvGrpSpPr/>
        <p:nvPr/>
      </p:nvGrpSpPr>
      <p:grpSpPr>
        <a:xfrm>
          <a:off x="0" y="0"/>
          <a:ext cx="0" cy="0"/>
          <a:chOff x="0" y="0"/>
          <a:chExt cx="0" cy="0"/>
        </a:xfrm>
      </p:grpSpPr>
      <p:sp>
        <p:nvSpPr>
          <p:cNvPr id="9" name="Platshållare för sidfot 8">
            <a:extLst>
              <a:ext uri="{FF2B5EF4-FFF2-40B4-BE49-F238E27FC236}">
                <a16:creationId xmlns:a16="http://schemas.microsoft.com/office/drawing/2014/main" id="{5AA3B9BB-3F57-2441-8C44-D044125B101B}"/>
              </a:ext>
            </a:extLst>
          </p:cNvPr>
          <p:cNvSpPr>
            <a:spLocks noGrp="1"/>
          </p:cNvSpPr>
          <p:nvPr>
            <p:ph type="ftr" sz="quarter" idx="10"/>
          </p:nvPr>
        </p:nvSpPr>
        <p:spPr/>
        <p:txBody>
          <a:bodyPr/>
          <a:lstStyle/>
          <a:p>
            <a:endParaRPr lang="sv-SE"/>
          </a:p>
        </p:txBody>
      </p:sp>
      <p:sp>
        <p:nvSpPr>
          <p:cNvPr id="10" name="Platshållare för bildnummer 9">
            <a:extLst>
              <a:ext uri="{FF2B5EF4-FFF2-40B4-BE49-F238E27FC236}">
                <a16:creationId xmlns:a16="http://schemas.microsoft.com/office/drawing/2014/main" id="{AAD8255B-C5D4-4841-8937-B478133270AB}"/>
              </a:ext>
            </a:extLst>
          </p:cNvPr>
          <p:cNvSpPr>
            <a:spLocks noGrp="1"/>
          </p:cNvSpPr>
          <p:nvPr>
            <p:ph type="sldNum" sz="quarter" idx="11"/>
          </p:nvPr>
        </p:nvSpPr>
        <p:spPr/>
        <p:txBody>
          <a:bodyPr/>
          <a:lstStyle/>
          <a:p>
            <a:fld id="{2D0A6489-045A-BD4D-BE6B-13E74E6835E9}" type="slidenum">
              <a:rPr lang="sv-SE" smtClean="0"/>
              <a:pPr/>
              <a:t>‹#›</a:t>
            </a:fld>
            <a:endParaRPr lang="sv-SE"/>
          </a:p>
        </p:txBody>
      </p:sp>
      <p:pic>
        <p:nvPicPr>
          <p:cNvPr id="12" name="Bildobjekt 11">
            <a:extLst>
              <a:ext uri="{FF2B5EF4-FFF2-40B4-BE49-F238E27FC236}">
                <a16:creationId xmlns:a16="http://schemas.microsoft.com/office/drawing/2014/main" id="{5ABE8BCD-45D7-2241-A9FD-C228148D15F2}"/>
              </a:ext>
            </a:extLst>
          </p:cNvPr>
          <p:cNvPicPr>
            <a:picLocks noChangeAspect="1"/>
          </p:cNvPicPr>
          <p:nvPr userDrawn="1"/>
        </p:nvPicPr>
        <p:blipFill>
          <a:blip r:embed="rId2"/>
          <a:srcRect/>
          <a:stretch/>
        </p:blipFill>
        <p:spPr>
          <a:xfrm>
            <a:off x="11381145" y="329459"/>
            <a:ext cx="454568" cy="587804"/>
          </a:xfrm>
          <a:prstGeom prst="rect">
            <a:avLst/>
          </a:prstGeom>
        </p:spPr>
      </p:pic>
      <p:sp>
        <p:nvSpPr>
          <p:cNvPr id="17" name="Platshållare för diagram 16">
            <a:extLst>
              <a:ext uri="{FF2B5EF4-FFF2-40B4-BE49-F238E27FC236}">
                <a16:creationId xmlns:a16="http://schemas.microsoft.com/office/drawing/2014/main" id="{8E73E01E-38B5-7D4A-B79A-BE43FE1841E9}"/>
              </a:ext>
            </a:extLst>
          </p:cNvPr>
          <p:cNvSpPr>
            <a:spLocks noGrp="1"/>
          </p:cNvSpPr>
          <p:nvPr>
            <p:ph type="chart" sz="quarter" idx="12"/>
          </p:nvPr>
        </p:nvSpPr>
        <p:spPr>
          <a:xfrm>
            <a:off x="731838" y="1089025"/>
            <a:ext cx="10728325" cy="5111750"/>
          </a:xfrm>
        </p:spPr>
        <p:txBody>
          <a:bodyPr/>
          <a:lstStyle/>
          <a:p>
            <a:r>
              <a:rPr lang="sv-SE"/>
              <a:t>Klicka på ikonen för att lägga till ett diagram</a:t>
            </a:r>
          </a:p>
        </p:txBody>
      </p:sp>
    </p:spTree>
    <p:extLst>
      <p:ext uri="{BB962C8B-B14F-4D97-AF65-F5344CB8AC3E}">
        <p14:creationId xmlns:p14="http://schemas.microsoft.com/office/powerpoint/2010/main" val="31230079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Diagramsida med text">
    <p:spTree>
      <p:nvGrpSpPr>
        <p:cNvPr id="1" name=""/>
        <p:cNvGrpSpPr/>
        <p:nvPr/>
      </p:nvGrpSpPr>
      <p:grpSpPr>
        <a:xfrm>
          <a:off x="0" y="0"/>
          <a:ext cx="0" cy="0"/>
          <a:chOff x="0" y="0"/>
          <a:chExt cx="0" cy="0"/>
        </a:xfrm>
      </p:grpSpPr>
      <p:sp>
        <p:nvSpPr>
          <p:cNvPr id="9" name="Platshållare för sidfot 8">
            <a:extLst>
              <a:ext uri="{FF2B5EF4-FFF2-40B4-BE49-F238E27FC236}">
                <a16:creationId xmlns:a16="http://schemas.microsoft.com/office/drawing/2014/main" id="{5AA3B9BB-3F57-2441-8C44-D044125B101B}"/>
              </a:ext>
            </a:extLst>
          </p:cNvPr>
          <p:cNvSpPr>
            <a:spLocks noGrp="1"/>
          </p:cNvSpPr>
          <p:nvPr>
            <p:ph type="ftr" sz="quarter" idx="10"/>
          </p:nvPr>
        </p:nvSpPr>
        <p:spPr/>
        <p:txBody>
          <a:bodyPr/>
          <a:lstStyle/>
          <a:p>
            <a:endParaRPr lang="sv-SE"/>
          </a:p>
        </p:txBody>
      </p:sp>
      <p:sp>
        <p:nvSpPr>
          <p:cNvPr id="10" name="Platshållare för bildnummer 9">
            <a:extLst>
              <a:ext uri="{FF2B5EF4-FFF2-40B4-BE49-F238E27FC236}">
                <a16:creationId xmlns:a16="http://schemas.microsoft.com/office/drawing/2014/main" id="{AAD8255B-C5D4-4841-8937-B478133270AB}"/>
              </a:ext>
            </a:extLst>
          </p:cNvPr>
          <p:cNvSpPr>
            <a:spLocks noGrp="1"/>
          </p:cNvSpPr>
          <p:nvPr>
            <p:ph type="sldNum" sz="quarter" idx="11"/>
          </p:nvPr>
        </p:nvSpPr>
        <p:spPr/>
        <p:txBody>
          <a:bodyPr/>
          <a:lstStyle/>
          <a:p>
            <a:fld id="{2D0A6489-045A-BD4D-BE6B-13E74E6835E9}" type="slidenum">
              <a:rPr lang="sv-SE" smtClean="0"/>
              <a:pPr/>
              <a:t>‹#›</a:t>
            </a:fld>
            <a:endParaRPr lang="sv-SE"/>
          </a:p>
        </p:txBody>
      </p:sp>
      <p:pic>
        <p:nvPicPr>
          <p:cNvPr id="12" name="Bildobjekt 11">
            <a:extLst>
              <a:ext uri="{FF2B5EF4-FFF2-40B4-BE49-F238E27FC236}">
                <a16:creationId xmlns:a16="http://schemas.microsoft.com/office/drawing/2014/main" id="{5ABE8BCD-45D7-2241-A9FD-C228148D15F2}"/>
              </a:ext>
            </a:extLst>
          </p:cNvPr>
          <p:cNvPicPr>
            <a:picLocks noChangeAspect="1"/>
          </p:cNvPicPr>
          <p:nvPr userDrawn="1"/>
        </p:nvPicPr>
        <p:blipFill>
          <a:blip r:embed="rId2"/>
          <a:srcRect/>
          <a:stretch/>
        </p:blipFill>
        <p:spPr>
          <a:xfrm>
            <a:off x="11381145" y="329459"/>
            <a:ext cx="454568" cy="587804"/>
          </a:xfrm>
          <a:prstGeom prst="rect">
            <a:avLst/>
          </a:prstGeom>
        </p:spPr>
      </p:pic>
      <p:sp>
        <p:nvSpPr>
          <p:cNvPr id="7" name="Platshållare för text 8">
            <a:extLst>
              <a:ext uri="{FF2B5EF4-FFF2-40B4-BE49-F238E27FC236}">
                <a16:creationId xmlns:a16="http://schemas.microsoft.com/office/drawing/2014/main" id="{06199281-B0EC-4747-94A6-3B8A39193E00}"/>
              </a:ext>
            </a:extLst>
          </p:cNvPr>
          <p:cNvSpPr>
            <a:spLocks noGrp="1"/>
          </p:cNvSpPr>
          <p:nvPr>
            <p:ph type="body" sz="quarter" idx="13"/>
          </p:nvPr>
        </p:nvSpPr>
        <p:spPr>
          <a:xfrm>
            <a:off x="7327075" y="1808162"/>
            <a:ext cx="4133088" cy="4392611"/>
          </a:xfrm>
        </p:spPr>
        <p:txBody>
          <a:bodyPr/>
          <a:lstStyle/>
          <a:p>
            <a:pPr lvl="0"/>
            <a:r>
              <a:rPr lang="sv-SE"/>
              <a:t>Klicka här för att ändra format på bakgrundstexten</a:t>
            </a:r>
          </a:p>
          <a:p>
            <a:pPr lvl="1"/>
            <a:r>
              <a:rPr lang="sv-SE"/>
              <a:t>Nivå två</a:t>
            </a:r>
          </a:p>
          <a:p>
            <a:pPr lvl="2"/>
            <a:r>
              <a:rPr lang="sv-SE"/>
              <a:t>Nivå tre</a:t>
            </a:r>
          </a:p>
        </p:txBody>
      </p:sp>
      <p:sp>
        <p:nvSpPr>
          <p:cNvPr id="8" name="Platshållare för rubrik 1">
            <a:extLst>
              <a:ext uri="{FF2B5EF4-FFF2-40B4-BE49-F238E27FC236}">
                <a16:creationId xmlns:a16="http://schemas.microsoft.com/office/drawing/2014/main" id="{EF1494F2-3611-424E-B026-3D8692D0487C}"/>
              </a:ext>
            </a:extLst>
          </p:cNvPr>
          <p:cNvSpPr>
            <a:spLocks noGrp="1"/>
          </p:cNvSpPr>
          <p:nvPr>
            <p:ph type="title" hasCustomPrompt="1"/>
          </p:nvPr>
        </p:nvSpPr>
        <p:spPr>
          <a:xfrm>
            <a:off x="720749" y="722782"/>
            <a:ext cx="10623711" cy="846773"/>
          </a:xfrm>
          <a:prstGeom prst="rect">
            <a:avLst/>
          </a:prstGeom>
        </p:spPr>
        <p:txBody>
          <a:bodyPr vert="horz" lIns="0" tIns="0" rIns="0" bIns="0" rtlCol="0" anchor="b" anchorCtr="0">
            <a:noAutofit/>
          </a:bodyPr>
          <a:lstStyle>
            <a:lvl1pPr>
              <a:defRPr>
                <a:solidFill>
                  <a:schemeClr val="tx1"/>
                </a:solidFill>
              </a:defRPr>
            </a:lvl1pPr>
          </a:lstStyle>
          <a:p>
            <a:r>
              <a:rPr lang="sv-SE"/>
              <a:t>Klicka här för att ändra Rubrik</a:t>
            </a:r>
          </a:p>
        </p:txBody>
      </p:sp>
      <p:sp>
        <p:nvSpPr>
          <p:cNvPr id="3" name="Platshållare för diagram 2">
            <a:extLst>
              <a:ext uri="{FF2B5EF4-FFF2-40B4-BE49-F238E27FC236}">
                <a16:creationId xmlns:a16="http://schemas.microsoft.com/office/drawing/2014/main" id="{FAEB5755-15DA-2048-9943-1E4A760D4981}"/>
              </a:ext>
            </a:extLst>
          </p:cNvPr>
          <p:cNvSpPr>
            <a:spLocks noGrp="1"/>
          </p:cNvSpPr>
          <p:nvPr>
            <p:ph type="chart" sz="quarter" idx="14"/>
          </p:nvPr>
        </p:nvSpPr>
        <p:spPr>
          <a:xfrm>
            <a:off x="731837" y="1808161"/>
            <a:ext cx="6300788" cy="4392611"/>
          </a:xfrm>
        </p:spPr>
        <p:txBody>
          <a:bodyPr/>
          <a:lstStyle/>
          <a:p>
            <a:r>
              <a:rPr lang="sv-SE"/>
              <a:t>Klicka på ikonen för att lägga till ett diagram</a:t>
            </a:r>
          </a:p>
        </p:txBody>
      </p:sp>
    </p:spTree>
    <p:extLst>
      <p:ext uri="{BB962C8B-B14F-4D97-AF65-F5344CB8AC3E}">
        <p14:creationId xmlns:p14="http://schemas.microsoft.com/office/powerpoint/2010/main" val="525390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avslutningsbild">
    <p:bg>
      <p:bgPr>
        <a:solidFill>
          <a:srgbClr val="01329F"/>
        </a:solidFill>
        <a:effectLst/>
      </p:bgPr>
    </p:bg>
    <p:spTree>
      <p:nvGrpSpPr>
        <p:cNvPr id="1" name=""/>
        <p:cNvGrpSpPr/>
        <p:nvPr/>
      </p:nvGrpSpPr>
      <p:grpSpPr>
        <a:xfrm>
          <a:off x="0" y="0"/>
          <a:ext cx="0" cy="0"/>
          <a:chOff x="0" y="0"/>
          <a:chExt cx="0" cy="0"/>
        </a:xfrm>
      </p:grpSpPr>
      <p:pic>
        <p:nvPicPr>
          <p:cNvPr id="32" name="Bildobjekt 31">
            <a:extLst>
              <a:ext uri="{FF2B5EF4-FFF2-40B4-BE49-F238E27FC236}">
                <a16:creationId xmlns:a16="http://schemas.microsoft.com/office/drawing/2014/main" id="{2D3300A1-FD44-9043-A2AC-6AB3DDE49CB4}"/>
              </a:ext>
            </a:extLst>
          </p:cNvPr>
          <p:cNvPicPr>
            <a:picLocks noChangeAspect="1"/>
          </p:cNvPicPr>
          <p:nvPr userDrawn="1"/>
        </p:nvPicPr>
        <p:blipFill>
          <a:blip r:embed="rId2"/>
          <a:stretch>
            <a:fillRect/>
          </a:stretch>
        </p:blipFill>
        <p:spPr>
          <a:xfrm>
            <a:off x="4198739" y="3028208"/>
            <a:ext cx="3794521" cy="1005615"/>
          </a:xfrm>
          <a:prstGeom prst="rect">
            <a:avLst/>
          </a:prstGeom>
        </p:spPr>
      </p:pic>
    </p:spTree>
    <p:extLst>
      <p:ext uri="{BB962C8B-B14F-4D97-AF65-F5344CB8AC3E}">
        <p14:creationId xmlns:p14="http://schemas.microsoft.com/office/powerpoint/2010/main" val="512112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avslutningsbild">
    <p:bg>
      <p:bgPr>
        <a:solidFill>
          <a:schemeClr val="bg1"/>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D0B62E18-BB30-E24B-80A8-D59A22EC2AF8}"/>
              </a:ext>
            </a:extLst>
          </p:cNvPr>
          <p:cNvPicPr>
            <a:picLocks noChangeAspect="1"/>
          </p:cNvPicPr>
          <p:nvPr userDrawn="1"/>
        </p:nvPicPr>
        <p:blipFill>
          <a:blip r:embed="rId2"/>
          <a:stretch>
            <a:fillRect/>
          </a:stretch>
        </p:blipFill>
        <p:spPr>
          <a:xfrm>
            <a:off x="4198739" y="3028208"/>
            <a:ext cx="3794521" cy="1005615"/>
          </a:xfrm>
          <a:prstGeom prst="rect">
            <a:avLst/>
          </a:prstGeom>
        </p:spPr>
      </p:pic>
      <p:pic>
        <p:nvPicPr>
          <p:cNvPr id="15" name="Bildobjekt 14">
            <a:extLst>
              <a:ext uri="{FF2B5EF4-FFF2-40B4-BE49-F238E27FC236}">
                <a16:creationId xmlns:a16="http://schemas.microsoft.com/office/drawing/2014/main" id="{CBBA15A1-0724-1249-9C97-DD1AA2963266}"/>
              </a:ext>
            </a:extLst>
          </p:cNvPr>
          <p:cNvPicPr>
            <a:picLocks noChangeAspect="1"/>
          </p:cNvPicPr>
          <p:nvPr userDrawn="1"/>
        </p:nvPicPr>
        <p:blipFill>
          <a:blip r:embed="rId3"/>
          <a:srcRect/>
          <a:stretch/>
        </p:blipFill>
        <p:spPr>
          <a:xfrm>
            <a:off x="4198739" y="3043706"/>
            <a:ext cx="3794520" cy="1005615"/>
          </a:xfrm>
          <a:prstGeom prst="rect">
            <a:avLst/>
          </a:prstGeom>
        </p:spPr>
      </p:pic>
    </p:spTree>
    <p:extLst>
      <p:ext uri="{BB962C8B-B14F-4D97-AF65-F5344CB8AC3E}">
        <p14:creationId xmlns:p14="http://schemas.microsoft.com/office/powerpoint/2010/main" val="4176267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sida Seglarskola">
    <p:bg>
      <p:bgPr>
        <a:solidFill>
          <a:srgbClr val="01329F"/>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3B6EB083-6C3B-6747-926A-FEB4EC4C838C}"/>
              </a:ext>
            </a:extLst>
          </p:cNvPr>
          <p:cNvPicPr>
            <a:picLocks noChangeAspect="1"/>
          </p:cNvPicPr>
          <p:nvPr userDrawn="1"/>
        </p:nvPicPr>
        <p:blipFill>
          <a:blip r:embed="rId2"/>
          <a:stretch>
            <a:fillRect/>
          </a:stretch>
        </p:blipFill>
        <p:spPr>
          <a:xfrm>
            <a:off x="6691748" y="-98621"/>
            <a:ext cx="5582886" cy="7219250"/>
          </a:xfrm>
          <a:prstGeom prst="rect">
            <a:avLst/>
          </a:prstGeom>
        </p:spPr>
      </p:pic>
      <p:sp>
        <p:nvSpPr>
          <p:cNvPr id="3" name="Platshållare för sidfot 2">
            <a:extLst>
              <a:ext uri="{FF2B5EF4-FFF2-40B4-BE49-F238E27FC236}">
                <a16:creationId xmlns:a16="http://schemas.microsoft.com/office/drawing/2014/main" id="{33C0E946-AF2D-FB4C-ACBD-6CDDFE8AAD3F}"/>
              </a:ext>
            </a:extLst>
          </p:cNvPr>
          <p:cNvSpPr>
            <a:spLocks noGrp="1"/>
          </p:cNvSpPr>
          <p:nvPr>
            <p:ph type="ftr" sz="quarter" idx="10"/>
          </p:nvPr>
        </p:nvSpPr>
        <p:spPr/>
        <p:txBody>
          <a:bodyPr/>
          <a:lstStyle>
            <a:lvl1pPr>
              <a:defRPr>
                <a:solidFill>
                  <a:schemeClr val="bg1"/>
                </a:solidFill>
              </a:defRPr>
            </a:lvl1pPr>
          </a:lstStyle>
          <a:p>
            <a:endParaRPr lang="sv-SE"/>
          </a:p>
        </p:txBody>
      </p:sp>
      <p:sp>
        <p:nvSpPr>
          <p:cNvPr id="4" name="Platshållare för bildnummer 3">
            <a:extLst>
              <a:ext uri="{FF2B5EF4-FFF2-40B4-BE49-F238E27FC236}">
                <a16:creationId xmlns:a16="http://schemas.microsoft.com/office/drawing/2014/main" id="{BE1D61D2-6ABD-3449-A200-4E5C971E18CE}"/>
              </a:ext>
            </a:extLst>
          </p:cNvPr>
          <p:cNvSpPr>
            <a:spLocks noGrp="1"/>
          </p:cNvSpPr>
          <p:nvPr>
            <p:ph type="sldNum" sz="quarter" idx="11"/>
          </p:nvPr>
        </p:nvSpPr>
        <p:spPr/>
        <p:txBody>
          <a:bodyPr/>
          <a:lstStyle/>
          <a:p>
            <a:fld id="{2D0A6489-045A-BD4D-BE6B-13E74E6835E9}" type="slidenum">
              <a:rPr lang="sv-SE" smtClean="0"/>
              <a:pPr/>
              <a:t>‹#›</a:t>
            </a:fld>
            <a:endParaRPr lang="sv-SE"/>
          </a:p>
        </p:txBody>
      </p:sp>
      <p:pic>
        <p:nvPicPr>
          <p:cNvPr id="7" name="Bildobjekt 6">
            <a:extLst>
              <a:ext uri="{FF2B5EF4-FFF2-40B4-BE49-F238E27FC236}">
                <a16:creationId xmlns:a16="http://schemas.microsoft.com/office/drawing/2014/main" id="{96B684FD-AD66-BA48-B089-C019AC47F45E}"/>
              </a:ext>
            </a:extLst>
          </p:cNvPr>
          <p:cNvPicPr>
            <a:picLocks noChangeAspect="1"/>
          </p:cNvPicPr>
          <p:nvPr userDrawn="1"/>
        </p:nvPicPr>
        <p:blipFill>
          <a:blip r:embed="rId3"/>
          <a:srcRect/>
          <a:stretch/>
        </p:blipFill>
        <p:spPr>
          <a:xfrm>
            <a:off x="742305" y="840235"/>
            <a:ext cx="2716800" cy="500638"/>
          </a:xfrm>
          <a:prstGeom prst="rect">
            <a:avLst/>
          </a:prstGeom>
        </p:spPr>
      </p:pic>
      <p:sp>
        <p:nvSpPr>
          <p:cNvPr id="8" name="Platshållare för rubrik 1">
            <a:extLst>
              <a:ext uri="{FF2B5EF4-FFF2-40B4-BE49-F238E27FC236}">
                <a16:creationId xmlns:a16="http://schemas.microsoft.com/office/drawing/2014/main" id="{DD866ECC-8A41-9F46-9425-B3C4A3292645}"/>
              </a:ext>
            </a:extLst>
          </p:cNvPr>
          <p:cNvSpPr>
            <a:spLocks noGrp="1"/>
          </p:cNvSpPr>
          <p:nvPr>
            <p:ph type="title"/>
          </p:nvPr>
        </p:nvSpPr>
        <p:spPr>
          <a:xfrm>
            <a:off x="722427" y="2504026"/>
            <a:ext cx="5194186" cy="2880000"/>
          </a:xfrm>
          <a:prstGeom prst="rect">
            <a:avLst/>
          </a:prstGeom>
        </p:spPr>
        <p:txBody>
          <a:bodyPr vert="horz" lIns="0" tIns="0" rIns="0" bIns="0" rtlCol="0" anchor="t" anchorCtr="0">
            <a:normAutofit/>
          </a:bodyPr>
          <a:lstStyle>
            <a:lvl1pPr>
              <a:defRPr>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3571373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sida SWE Sailing Team">
    <p:bg>
      <p:bgPr>
        <a:solidFill>
          <a:srgbClr val="01329F"/>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3B6EB083-6C3B-6747-926A-FEB4EC4C838C}"/>
              </a:ext>
            </a:extLst>
          </p:cNvPr>
          <p:cNvPicPr>
            <a:picLocks noChangeAspect="1"/>
          </p:cNvPicPr>
          <p:nvPr userDrawn="1"/>
        </p:nvPicPr>
        <p:blipFill>
          <a:blip r:embed="rId2"/>
          <a:stretch>
            <a:fillRect/>
          </a:stretch>
        </p:blipFill>
        <p:spPr>
          <a:xfrm>
            <a:off x="6691748" y="-98621"/>
            <a:ext cx="5582886" cy="7219250"/>
          </a:xfrm>
          <a:prstGeom prst="rect">
            <a:avLst/>
          </a:prstGeom>
        </p:spPr>
      </p:pic>
      <p:sp>
        <p:nvSpPr>
          <p:cNvPr id="3" name="Platshållare för sidfot 2">
            <a:extLst>
              <a:ext uri="{FF2B5EF4-FFF2-40B4-BE49-F238E27FC236}">
                <a16:creationId xmlns:a16="http://schemas.microsoft.com/office/drawing/2014/main" id="{33C0E946-AF2D-FB4C-ACBD-6CDDFE8AAD3F}"/>
              </a:ext>
            </a:extLst>
          </p:cNvPr>
          <p:cNvSpPr>
            <a:spLocks noGrp="1"/>
          </p:cNvSpPr>
          <p:nvPr>
            <p:ph type="ftr" sz="quarter" idx="10"/>
          </p:nvPr>
        </p:nvSpPr>
        <p:spPr/>
        <p:txBody>
          <a:bodyPr/>
          <a:lstStyle>
            <a:lvl1pPr>
              <a:defRPr>
                <a:solidFill>
                  <a:schemeClr val="bg1"/>
                </a:solidFill>
              </a:defRPr>
            </a:lvl1pPr>
          </a:lstStyle>
          <a:p>
            <a:endParaRPr lang="sv-SE"/>
          </a:p>
        </p:txBody>
      </p:sp>
      <p:sp>
        <p:nvSpPr>
          <p:cNvPr id="4" name="Platshållare för bildnummer 3">
            <a:extLst>
              <a:ext uri="{FF2B5EF4-FFF2-40B4-BE49-F238E27FC236}">
                <a16:creationId xmlns:a16="http://schemas.microsoft.com/office/drawing/2014/main" id="{BE1D61D2-6ABD-3449-A200-4E5C971E18CE}"/>
              </a:ext>
            </a:extLst>
          </p:cNvPr>
          <p:cNvSpPr>
            <a:spLocks noGrp="1"/>
          </p:cNvSpPr>
          <p:nvPr>
            <p:ph type="sldNum" sz="quarter" idx="11"/>
          </p:nvPr>
        </p:nvSpPr>
        <p:spPr/>
        <p:txBody>
          <a:bodyPr/>
          <a:lstStyle/>
          <a:p>
            <a:fld id="{2D0A6489-045A-BD4D-BE6B-13E74E6835E9}" type="slidenum">
              <a:rPr lang="sv-SE" smtClean="0"/>
              <a:pPr/>
              <a:t>‹#›</a:t>
            </a:fld>
            <a:endParaRPr lang="sv-SE"/>
          </a:p>
        </p:txBody>
      </p:sp>
      <p:pic>
        <p:nvPicPr>
          <p:cNvPr id="7" name="Bildobjekt 6">
            <a:extLst>
              <a:ext uri="{FF2B5EF4-FFF2-40B4-BE49-F238E27FC236}">
                <a16:creationId xmlns:a16="http://schemas.microsoft.com/office/drawing/2014/main" id="{96B684FD-AD66-BA48-B089-C019AC47F45E}"/>
              </a:ext>
            </a:extLst>
          </p:cNvPr>
          <p:cNvPicPr>
            <a:picLocks noChangeAspect="1"/>
          </p:cNvPicPr>
          <p:nvPr userDrawn="1"/>
        </p:nvPicPr>
        <p:blipFill>
          <a:blip r:embed="rId3"/>
          <a:srcRect/>
          <a:stretch/>
        </p:blipFill>
        <p:spPr>
          <a:xfrm>
            <a:off x="749911" y="760752"/>
            <a:ext cx="2074029" cy="670484"/>
          </a:xfrm>
          <a:prstGeom prst="rect">
            <a:avLst/>
          </a:prstGeom>
        </p:spPr>
      </p:pic>
      <p:sp>
        <p:nvSpPr>
          <p:cNvPr id="8" name="Platshållare för rubrik 1">
            <a:extLst>
              <a:ext uri="{FF2B5EF4-FFF2-40B4-BE49-F238E27FC236}">
                <a16:creationId xmlns:a16="http://schemas.microsoft.com/office/drawing/2014/main" id="{94D1A70F-5580-EA46-A876-F8A5F7001CE6}"/>
              </a:ext>
            </a:extLst>
          </p:cNvPr>
          <p:cNvSpPr>
            <a:spLocks noGrp="1"/>
          </p:cNvSpPr>
          <p:nvPr>
            <p:ph type="title"/>
          </p:nvPr>
        </p:nvSpPr>
        <p:spPr>
          <a:xfrm>
            <a:off x="722427" y="2504026"/>
            <a:ext cx="5194186" cy="2880000"/>
          </a:xfrm>
          <a:prstGeom prst="rect">
            <a:avLst/>
          </a:prstGeom>
        </p:spPr>
        <p:txBody>
          <a:bodyPr vert="horz" lIns="0" tIns="0" rIns="0" bIns="0" rtlCol="0" anchor="t" anchorCtr="0">
            <a:normAutofit/>
          </a:bodyPr>
          <a:lstStyle>
            <a:lvl1pPr>
              <a:defRPr>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3881673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elsida SWE Sailing Team">
    <p:bg>
      <p:bgPr>
        <a:solidFill>
          <a:schemeClr val="bg1"/>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3B6EB083-6C3B-6747-926A-FEB4EC4C838C}"/>
              </a:ext>
            </a:extLst>
          </p:cNvPr>
          <p:cNvPicPr>
            <a:picLocks noChangeAspect="1"/>
          </p:cNvPicPr>
          <p:nvPr userDrawn="1"/>
        </p:nvPicPr>
        <p:blipFill>
          <a:blip r:embed="rId2"/>
          <a:srcRect/>
          <a:stretch/>
        </p:blipFill>
        <p:spPr>
          <a:xfrm>
            <a:off x="6691748" y="-98621"/>
            <a:ext cx="5582886" cy="7219249"/>
          </a:xfrm>
          <a:prstGeom prst="rect">
            <a:avLst/>
          </a:prstGeom>
        </p:spPr>
      </p:pic>
      <p:sp>
        <p:nvSpPr>
          <p:cNvPr id="3" name="Platshållare för sidfot 2">
            <a:extLst>
              <a:ext uri="{FF2B5EF4-FFF2-40B4-BE49-F238E27FC236}">
                <a16:creationId xmlns:a16="http://schemas.microsoft.com/office/drawing/2014/main" id="{33C0E946-AF2D-FB4C-ACBD-6CDDFE8AAD3F}"/>
              </a:ext>
            </a:extLst>
          </p:cNvPr>
          <p:cNvSpPr>
            <a:spLocks noGrp="1"/>
          </p:cNvSpPr>
          <p:nvPr>
            <p:ph type="ftr" sz="quarter" idx="10"/>
          </p:nvPr>
        </p:nvSpPr>
        <p:spPr/>
        <p:txBody>
          <a:bodyPr/>
          <a:lstStyle>
            <a:lvl1pPr>
              <a:defRPr>
                <a:solidFill>
                  <a:schemeClr val="tx1"/>
                </a:solidFill>
              </a:defRPr>
            </a:lvl1pPr>
          </a:lstStyle>
          <a:p>
            <a:endParaRPr lang="sv-SE"/>
          </a:p>
        </p:txBody>
      </p:sp>
      <p:sp>
        <p:nvSpPr>
          <p:cNvPr id="4" name="Platshållare för bildnummer 3">
            <a:extLst>
              <a:ext uri="{FF2B5EF4-FFF2-40B4-BE49-F238E27FC236}">
                <a16:creationId xmlns:a16="http://schemas.microsoft.com/office/drawing/2014/main" id="{BE1D61D2-6ABD-3449-A200-4E5C971E18CE}"/>
              </a:ext>
            </a:extLst>
          </p:cNvPr>
          <p:cNvSpPr>
            <a:spLocks noGrp="1"/>
          </p:cNvSpPr>
          <p:nvPr>
            <p:ph type="sldNum" sz="quarter" idx="11"/>
          </p:nvPr>
        </p:nvSpPr>
        <p:spPr/>
        <p:txBody>
          <a:bodyPr/>
          <a:lstStyle/>
          <a:p>
            <a:fld id="{2D0A6489-045A-BD4D-BE6B-13E74E6835E9}" type="slidenum">
              <a:rPr lang="sv-SE" smtClean="0"/>
              <a:pPr/>
              <a:t>‹#›</a:t>
            </a:fld>
            <a:endParaRPr lang="sv-SE"/>
          </a:p>
        </p:txBody>
      </p:sp>
      <p:pic>
        <p:nvPicPr>
          <p:cNvPr id="8" name="Bildobjekt 7">
            <a:extLst>
              <a:ext uri="{FF2B5EF4-FFF2-40B4-BE49-F238E27FC236}">
                <a16:creationId xmlns:a16="http://schemas.microsoft.com/office/drawing/2014/main" id="{E094ECF8-7B6D-FF4C-9DD3-963D95C926A4}"/>
              </a:ext>
            </a:extLst>
          </p:cNvPr>
          <p:cNvPicPr>
            <a:picLocks noChangeAspect="1"/>
          </p:cNvPicPr>
          <p:nvPr userDrawn="1"/>
        </p:nvPicPr>
        <p:blipFill>
          <a:blip r:embed="rId3"/>
          <a:srcRect/>
          <a:stretch/>
        </p:blipFill>
        <p:spPr>
          <a:xfrm>
            <a:off x="749911" y="770691"/>
            <a:ext cx="2074029" cy="670483"/>
          </a:xfrm>
          <a:prstGeom prst="rect">
            <a:avLst/>
          </a:prstGeom>
        </p:spPr>
      </p:pic>
      <p:sp>
        <p:nvSpPr>
          <p:cNvPr id="7" name="Platshållare för rubrik 1">
            <a:extLst>
              <a:ext uri="{FF2B5EF4-FFF2-40B4-BE49-F238E27FC236}">
                <a16:creationId xmlns:a16="http://schemas.microsoft.com/office/drawing/2014/main" id="{79D189F6-974D-C74A-A7B2-FD79403354EC}"/>
              </a:ext>
            </a:extLst>
          </p:cNvPr>
          <p:cNvSpPr>
            <a:spLocks noGrp="1"/>
          </p:cNvSpPr>
          <p:nvPr>
            <p:ph type="title"/>
          </p:nvPr>
        </p:nvSpPr>
        <p:spPr>
          <a:xfrm>
            <a:off x="722427" y="2504026"/>
            <a:ext cx="5194186" cy="2880000"/>
          </a:xfrm>
          <a:prstGeom prst="rect">
            <a:avLst/>
          </a:prstGeom>
        </p:spPr>
        <p:txBody>
          <a:bodyPr vert="horz" lIns="0" tIns="0" rIns="0" bIns="0" rtlCol="0" anchor="t" anchorCtr="0">
            <a:normAutofit/>
          </a:bodyPr>
          <a:lstStyle>
            <a:lvl1pPr>
              <a:defRPr>
                <a:solidFill>
                  <a:schemeClr val="tx1"/>
                </a:solidFill>
              </a:defRPr>
            </a:lvl1pPr>
          </a:lstStyle>
          <a:p>
            <a:r>
              <a:rPr lang="sv-SE"/>
              <a:t>Klicka här för att ändra mall för rubrikformat</a:t>
            </a:r>
          </a:p>
        </p:txBody>
      </p:sp>
    </p:spTree>
    <p:extLst>
      <p:ext uri="{BB962C8B-B14F-4D97-AF65-F5344CB8AC3E}">
        <p14:creationId xmlns:p14="http://schemas.microsoft.com/office/powerpoint/2010/main" val="1629958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elsida SWE Sailing Federation">
    <p:bg>
      <p:bgPr>
        <a:solidFill>
          <a:srgbClr val="01329F"/>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96B684FD-AD66-BA48-B089-C019AC47F45E}"/>
              </a:ext>
            </a:extLst>
          </p:cNvPr>
          <p:cNvPicPr>
            <a:picLocks noChangeAspect="1"/>
          </p:cNvPicPr>
          <p:nvPr userDrawn="1"/>
        </p:nvPicPr>
        <p:blipFill>
          <a:blip r:embed="rId2"/>
          <a:srcRect/>
          <a:stretch/>
        </p:blipFill>
        <p:spPr>
          <a:xfrm>
            <a:off x="749911" y="755375"/>
            <a:ext cx="2488606" cy="695739"/>
          </a:xfrm>
          <a:prstGeom prst="rect">
            <a:avLst/>
          </a:prstGeom>
        </p:spPr>
      </p:pic>
      <p:pic>
        <p:nvPicPr>
          <p:cNvPr id="5" name="Bildobjekt 4">
            <a:extLst>
              <a:ext uri="{FF2B5EF4-FFF2-40B4-BE49-F238E27FC236}">
                <a16:creationId xmlns:a16="http://schemas.microsoft.com/office/drawing/2014/main" id="{3B6EB083-6C3B-6747-926A-FEB4EC4C838C}"/>
              </a:ext>
            </a:extLst>
          </p:cNvPr>
          <p:cNvPicPr>
            <a:picLocks noChangeAspect="1"/>
          </p:cNvPicPr>
          <p:nvPr userDrawn="1"/>
        </p:nvPicPr>
        <p:blipFill>
          <a:blip r:embed="rId3"/>
          <a:stretch>
            <a:fillRect/>
          </a:stretch>
        </p:blipFill>
        <p:spPr>
          <a:xfrm>
            <a:off x="6691748" y="-98621"/>
            <a:ext cx="5582886" cy="7219250"/>
          </a:xfrm>
          <a:prstGeom prst="rect">
            <a:avLst/>
          </a:prstGeom>
        </p:spPr>
      </p:pic>
      <p:sp>
        <p:nvSpPr>
          <p:cNvPr id="3" name="Platshållare för sidfot 2">
            <a:extLst>
              <a:ext uri="{FF2B5EF4-FFF2-40B4-BE49-F238E27FC236}">
                <a16:creationId xmlns:a16="http://schemas.microsoft.com/office/drawing/2014/main" id="{33C0E946-AF2D-FB4C-ACBD-6CDDFE8AAD3F}"/>
              </a:ext>
            </a:extLst>
          </p:cNvPr>
          <p:cNvSpPr>
            <a:spLocks noGrp="1"/>
          </p:cNvSpPr>
          <p:nvPr>
            <p:ph type="ftr" sz="quarter" idx="10"/>
          </p:nvPr>
        </p:nvSpPr>
        <p:spPr/>
        <p:txBody>
          <a:bodyPr/>
          <a:lstStyle>
            <a:lvl1pPr>
              <a:defRPr>
                <a:solidFill>
                  <a:schemeClr val="bg1"/>
                </a:solidFill>
              </a:defRPr>
            </a:lvl1pPr>
          </a:lstStyle>
          <a:p>
            <a:endParaRPr lang="sv-SE"/>
          </a:p>
        </p:txBody>
      </p:sp>
      <p:sp>
        <p:nvSpPr>
          <p:cNvPr id="4" name="Platshållare för bildnummer 3">
            <a:extLst>
              <a:ext uri="{FF2B5EF4-FFF2-40B4-BE49-F238E27FC236}">
                <a16:creationId xmlns:a16="http://schemas.microsoft.com/office/drawing/2014/main" id="{BE1D61D2-6ABD-3449-A200-4E5C971E18CE}"/>
              </a:ext>
            </a:extLst>
          </p:cNvPr>
          <p:cNvSpPr>
            <a:spLocks noGrp="1"/>
          </p:cNvSpPr>
          <p:nvPr>
            <p:ph type="sldNum" sz="quarter" idx="11"/>
          </p:nvPr>
        </p:nvSpPr>
        <p:spPr/>
        <p:txBody>
          <a:bodyPr/>
          <a:lstStyle/>
          <a:p>
            <a:fld id="{2D0A6489-045A-BD4D-BE6B-13E74E6835E9}" type="slidenum">
              <a:rPr lang="sv-SE" smtClean="0"/>
              <a:pPr/>
              <a:t>‹#›</a:t>
            </a:fld>
            <a:endParaRPr lang="sv-SE"/>
          </a:p>
        </p:txBody>
      </p:sp>
      <p:sp>
        <p:nvSpPr>
          <p:cNvPr id="8" name="Platshållare för rubrik 1">
            <a:extLst>
              <a:ext uri="{FF2B5EF4-FFF2-40B4-BE49-F238E27FC236}">
                <a16:creationId xmlns:a16="http://schemas.microsoft.com/office/drawing/2014/main" id="{B696EC2A-78B0-3845-9132-25B24783D200}"/>
              </a:ext>
            </a:extLst>
          </p:cNvPr>
          <p:cNvSpPr>
            <a:spLocks noGrp="1"/>
          </p:cNvSpPr>
          <p:nvPr>
            <p:ph type="title"/>
          </p:nvPr>
        </p:nvSpPr>
        <p:spPr>
          <a:xfrm>
            <a:off x="722427" y="2504026"/>
            <a:ext cx="5194186" cy="2880000"/>
          </a:xfrm>
          <a:prstGeom prst="rect">
            <a:avLst/>
          </a:prstGeom>
        </p:spPr>
        <p:txBody>
          <a:bodyPr vert="horz" lIns="0" tIns="0" rIns="0" bIns="0" rtlCol="0" anchor="t" anchorCtr="0">
            <a:normAutofit/>
          </a:bodyPr>
          <a:lstStyle>
            <a:lvl1pPr>
              <a:defRPr>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3471207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xtsida">
    <p:bg>
      <p:bgPr>
        <a:solidFill>
          <a:srgbClr val="01329F"/>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3B6EB083-6C3B-6747-926A-FEB4EC4C838C}"/>
              </a:ext>
            </a:extLst>
          </p:cNvPr>
          <p:cNvPicPr>
            <a:picLocks noChangeAspect="1"/>
          </p:cNvPicPr>
          <p:nvPr userDrawn="1"/>
        </p:nvPicPr>
        <p:blipFill>
          <a:blip r:embed="rId2"/>
          <a:srcRect/>
          <a:stretch/>
        </p:blipFill>
        <p:spPr>
          <a:xfrm>
            <a:off x="6691748" y="-98621"/>
            <a:ext cx="5582885" cy="7219249"/>
          </a:xfrm>
          <a:prstGeom prst="rect">
            <a:avLst/>
          </a:prstGeom>
        </p:spPr>
      </p:pic>
      <p:sp>
        <p:nvSpPr>
          <p:cNvPr id="3" name="Platshållare för sidfot 2">
            <a:extLst>
              <a:ext uri="{FF2B5EF4-FFF2-40B4-BE49-F238E27FC236}">
                <a16:creationId xmlns:a16="http://schemas.microsoft.com/office/drawing/2014/main" id="{33C0E946-AF2D-FB4C-ACBD-6CDDFE8AAD3F}"/>
              </a:ext>
            </a:extLst>
          </p:cNvPr>
          <p:cNvSpPr>
            <a:spLocks noGrp="1"/>
          </p:cNvSpPr>
          <p:nvPr>
            <p:ph type="ftr" sz="quarter" idx="10"/>
          </p:nvPr>
        </p:nvSpPr>
        <p:spPr/>
        <p:txBody>
          <a:bodyPr/>
          <a:lstStyle>
            <a:lvl1pPr>
              <a:defRPr>
                <a:solidFill>
                  <a:schemeClr val="bg1"/>
                </a:solidFill>
              </a:defRPr>
            </a:lvl1pPr>
          </a:lstStyle>
          <a:p>
            <a:endParaRPr lang="sv-SE"/>
          </a:p>
        </p:txBody>
      </p:sp>
      <p:sp>
        <p:nvSpPr>
          <p:cNvPr id="4" name="Platshållare för bildnummer 3">
            <a:extLst>
              <a:ext uri="{FF2B5EF4-FFF2-40B4-BE49-F238E27FC236}">
                <a16:creationId xmlns:a16="http://schemas.microsoft.com/office/drawing/2014/main" id="{BE1D61D2-6ABD-3449-A200-4E5C971E18CE}"/>
              </a:ext>
            </a:extLst>
          </p:cNvPr>
          <p:cNvSpPr>
            <a:spLocks noGrp="1"/>
          </p:cNvSpPr>
          <p:nvPr>
            <p:ph type="sldNum" sz="quarter" idx="11"/>
          </p:nvPr>
        </p:nvSpPr>
        <p:spPr/>
        <p:txBody>
          <a:bodyPr/>
          <a:lstStyle>
            <a:lvl1pPr>
              <a:defRPr>
                <a:solidFill>
                  <a:schemeClr val="tx1"/>
                </a:solidFill>
              </a:defRPr>
            </a:lvl1pPr>
          </a:lstStyle>
          <a:p>
            <a:fld id="{2D0A6489-045A-BD4D-BE6B-13E74E6835E9}" type="slidenum">
              <a:rPr lang="sv-SE" smtClean="0"/>
              <a:pPr/>
              <a:t>‹#›</a:t>
            </a:fld>
            <a:endParaRPr lang="sv-SE"/>
          </a:p>
        </p:txBody>
      </p:sp>
      <p:sp>
        <p:nvSpPr>
          <p:cNvPr id="7" name="Platshållare för rubrik 1">
            <a:extLst>
              <a:ext uri="{FF2B5EF4-FFF2-40B4-BE49-F238E27FC236}">
                <a16:creationId xmlns:a16="http://schemas.microsoft.com/office/drawing/2014/main" id="{A39AAF12-043B-1341-B6C9-131C32DA72E7}"/>
              </a:ext>
            </a:extLst>
          </p:cNvPr>
          <p:cNvSpPr>
            <a:spLocks noGrp="1"/>
          </p:cNvSpPr>
          <p:nvPr>
            <p:ph type="title" hasCustomPrompt="1"/>
          </p:nvPr>
        </p:nvSpPr>
        <p:spPr>
          <a:xfrm>
            <a:off x="742305" y="765375"/>
            <a:ext cx="5174144" cy="802115"/>
          </a:xfrm>
          <a:prstGeom prst="rect">
            <a:avLst/>
          </a:prstGeom>
        </p:spPr>
        <p:txBody>
          <a:bodyPr vert="horz" lIns="0" tIns="0" rIns="0" bIns="0" rtlCol="0" anchor="b" anchorCtr="0">
            <a:normAutofit/>
          </a:bodyPr>
          <a:lstStyle>
            <a:lvl1pPr>
              <a:defRPr>
                <a:solidFill>
                  <a:schemeClr val="bg1"/>
                </a:solidFill>
              </a:defRPr>
            </a:lvl1pPr>
          </a:lstStyle>
          <a:p>
            <a:r>
              <a:rPr lang="sv-SE"/>
              <a:t>Klicka här för att ändra Rubrik</a:t>
            </a:r>
          </a:p>
        </p:txBody>
      </p:sp>
      <p:sp>
        <p:nvSpPr>
          <p:cNvPr id="8" name="Platshållare för text 8">
            <a:extLst>
              <a:ext uri="{FF2B5EF4-FFF2-40B4-BE49-F238E27FC236}">
                <a16:creationId xmlns:a16="http://schemas.microsoft.com/office/drawing/2014/main" id="{9124F411-0936-3143-B087-7D20427AF67F}"/>
              </a:ext>
            </a:extLst>
          </p:cNvPr>
          <p:cNvSpPr>
            <a:spLocks noGrp="1"/>
          </p:cNvSpPr>
          <p:nvPr>
            <p:ph type="body" sz="quarter" idx="12"/>
          </p:nvPr>
        </p:nvSpPr>
        <p:spPr>
          <a:xfrm>
            <a:off x="742467" y="1758468"/>
            <a:ext cx="5174145" cy="4442307"/>
          </a:xfrm>
        </p:spPr>
        <p:txBody>
          <a:bodyPr lIns="0" tIns="0" rIns="0" bIns="0"/>
          <a:lstStyle>
            <a:lvl1pPr marL="0" indent="0">
              <a:buFontTx/>
              <a:buNone/>
              <a:defRPr>
                <a:solidFill>
                  <a:schemeClr val="bg2"/>
                </a:solidFill>
              </a:defRPr>
            </a:lvl1pPr>
            <a:lvl2pPr marL="447675" indent="0">
              <a:buFontTx/>
              <a:buNone/>
              <a:defRPr/>
            </a:lvl2pPr>
            <a:lvl3pPr marL="898525" indent="0">
              <a:buFontTx/>
              <a:buNone/>
              <a:defRPr/>
            </a:lvl3pPr>
          </a:lstStyle>
          <a:p>
            <a:pPr lvl="0"/>
            <a:r>
              <a:rPr lang="sv-SE"/>
              <a:t>Klicka här för att ändra format på bakgrundstexten</a:t>
            </a:r>
          </a:p>
        </p:txBody>
      </p:sp>
    </p:spTree>
    <p:extLst>
      <p:ext uri="{BB962C8B-B14F-4D97-AF65-F5344CB8AC3E}">
        <p14:creationId xmlns:p14="http://schemas.microsoft.com/office/powerpoint/2010/main" val="2826056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extsida">
    <p:bg>
      <p:bgPr>
        <a:solidFill>
          <a:schemeClr val="bg1"/>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3B6EB083-6C3B-6747-926A-FEB4EC4C838C}"/>
              </a:ext>
            </a:extLst>
          </p:cNvPr>
          <p:cNvPicPr>
            <a:picLocks noChangeAspect="1"/>
          </p:cNvPicPr>
          <p:nvPr userDrawn="1"/>
        </p:nvPicPr>
        <p:blipFill>
          <a:blip r:embed="rId2"/>
          <a:srcRect/>
          <a:stretch/>
        </p:blipFill>
        <p:spPr>
          <a:xfrm>
            <a:off x="6691748" y="-98621"/>
            <a:ext cx="5582886" cy="7219249"/>
          </a:xfrm>
          <a:prstGeom prst="rect">
            <a:avLst/>
          </a:prstGeom>
        </p:spPr>
      </p:pic>
      <p:sp>
        <p:nvSpPr>
          <p:cNvPr id="3" name="Platshållare för sidfot 2">
            <a:extLst>
              <a:ext uri="{FF2B5EF4-FFF2-40B4-BE49-F238E27FC236}">
                <a16:creationId xmlns:a16="http://schemas.microsoft.com/office/drawing/2014/main" id="{33C0E946-AF2D-FB4C-ACBD-6CDDFE8AAD3F}"/>
              </a:ext>
            </a:extLst>
          </p:cNvPr>
          <p:cNvSpPr>
            <a:spLocks noGrp="1"/>
          </p:cNvSpPr>
          <p:nvPr>
            <p:ph type="ftr" sz="quarter" idx="10"/>
          </p:nvPr>
        </p:nvSpPr>
        <p:spPr/>
        <p:txBody>
          <a:bodyPr/>
          <a:lstStyle>
            <a:lvl1pPr>
              <a:defRPr>
                <a:solidFill>
                  <a:schemeClr val="tx1"/>
                </a:solidFill>
              </a:defRPr>
            </a:lvl1pPr>
          </a:lstStyle>
          <a:p>
            <a:endParaRPr lang="sv-SE"/>
          </a:p>
        </p:txBody>
      </p:sp>
      <p:sp>
        <p:nvSpPr>
          <p:cNvPr id="4" name="Platshållare för bildnummer 3">
            <a:extLst>
              <a:ext uri="{FF2B5EF4-FFF2-40B4-BE49-F238E27FC236}">
                <a16:creationId xmlns:a16="http://schemas.microsoft.com/office/drawing/2014/main" id="{BE1D61D2-6ABD-3449-A200-4E5C971E18CE}"/>
              </a:ext>
            </a:extLst>
          </p:cNvPr>
          <p:cNvSpPr>
            <a:spLocks noGrp="1"/>
          </p:cNvSpPr>
          <p:nvPr>
            <p:ph type="sldNum" sz="quarter" idx="11"/>
          </p:nvPr>
        </p:nvSpPr>
        <p:spPr/>
        <p:txBody>
          <a:bodyPr/>
          <a:lstStyle>
            <a:lvl1pPr>
              <a:defRPr>
                <a:solidFill>
                  <a:schemeClr val="bg1"/>
                </a:solidFill>
              </a:defRPr>
            </a:lvl1pPr>
          </a:lstStyle>
          <a:p>
            <a:fld id="{2D0A6489-045A-BD4D-BE6B-13E74E6835E9}" type="slidenum">
              <a:rPr lang="sv-SE" smtClean="0"/>
              <a:pPr/>
              <a:t>‹#›</a:t>
            </a:fld>
            <a:endParaRPr lang="sv-SE"/>
          </a:p>
        </p:txBody>
      </p:sp>
      <p:sp>
        <p:nvSpPr>
          <p:cNvPr id="6" name="Platshållare för rubrik 1">
            <a:extLst>
              <a:ext uri="{FF2B5EF4-FFF2-40B4-BE49-F238E27FC236}">
                <a16:creationId xmlns:a16="http://schemas.microsoft.com/office/drawing/2014/main" id="{8F87A95C-E93E-F549-9F8D-56DB6FB816DB}"/>
              </a:ext>
            </a:extLst>
          </p:cNvPr>
          <p:cNvSpPr>
            <a:spLocks noGrp="1"/>
          </p:cNvSpPr>
          <p:nvPr>
            <p:ph type="title" hasCustomPrompt="1"/>
          </p:nvPr>
        </p:nvSpPr>
        <p:spPr>
          <a:xfrm>
            <a:off x="742305" y="765375"/>
            <a:ext cx="5174144" cy="802115"/>
          </a:xfrm>
          <a:prstGeom prst="rect">
            <a:avLst/>
          </a:prstGeom>
        </p:spPr>
        <p:txBody>
          <a:bodyPr vert="horz" lIns="0" tIns="0" rIns="0" bIns="0" rtlCol="0" anchor="b" anchorCtr="0">
            <a:normAutofit/>
          </a:bodyPr>
          <a:lstStyle>
            <a:lvl1pPr>
              <a:defRPr>
                <a:solidFill>
                  <a:schemeClr val="tx1"/>
                </a:solidFill>
              </a:defRPr>
            </a:lvl1pPr>
          </a:lstStyle>
          <a:p>
            <a:r>
              <a:rPr lang="sv-SE"/>
              <a:t>Klicka här för att ändra Rubrik</a:t>
            </a:r>
          </a:p>
        </p:txBody>
      </p:sp>
      <p:sp>
        <p:nvSpPr>
          <p:cNvPr id="9" name="Platshållare för text 8">
            <a:extLst>
              <a:ext uri="{FF2B5EF4-FFF2-40B4-BE49-F238E27FC236}">
                <a16:creationId xmlns:a16="http://schemas.microsoft.com/office/drawing/2014/main" id="{1541F2D0-2944-5A48-810E-9796CC28F963}"/>
              </a:ext>
            </a:extLst>
          </p:cNvPr>
          <p:cNvSpPr>
            <a:spLocks noGrp="1"/>
          </p:cNvSpPr>
          <p:nvPr>
            <p:ph type="body" sz="quarter" idx="12"/>
          </p:nvPr>
        </p:nvSpPr>
        <p:spPr>
          <a:xfrm>
            <a:off x="742467" y="1758468"/>
            <a:ext cx="5174145" cy="4442307"/>
          </a:xfrm>
        </p:spPr>
        <p:txBody>
          <a:bodyPr lIns="0" tIns="0" rIns="0" bIns="0"/>
          <a:lstStyle>
            <a:lvl1pPr marL="0" indent="0">
              <a:buFontTx/>
              <a:buNone/>
              <a:defRPr/>
            </a:lvl1pPr>
            <a:lvl2pPr marL="447675" indent="0">
              <a:buFontTx/>
              <a:buNone/>
              <a:defRPr/>
            </a:lvl2pPr>
            <a:lvl3pPr marL="898525" indent="0">
              <a:buFontTx/>
              <a:buNone/>
              <a:defRPr/>
            </a:lvl3pPr>
          </a:lstStyle>
          <a:p>
            <a:pPr lvl="0"/>
            <a:r>
              <a:rPr lang="sv-SE"/>
              <a:t>Klicka här för att ändra format på bakgrundstexten</a:t>
            </a:r>
          </a:p>
        </p:txBody>
      </p:sp>
    </p:spTree>
    <p:extLst>
      <p:ext uri="{BB962C8B-B14F-4D97-AF65-F5344CB8AC3E}">
        <p14:creationId xmlns:p14="http://schemas.microsoft.com/office/powerpoint/2010/main" val="157958889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tshållare för rubrik 1">
            <a:extLst>
              <a:ext uri="{FF2B5EF4-FFF2-40B4-BE49-F238E27FC236}">
                <a16:creationId xmlns:a16="http://schemas.microsoft.com/office/drawing/2014/main" id="{6E3C2C0C-0416-3941-81F4-BC8BEF9D6ABF}"/>
              </a:ext>
            </a:extLst>
          </p:cNvPr>
          <p:cNvSpPr>
            <a:spLocks noGrp="1"/>
          </p:cNvSpPr>
          <p:nvPr>
            <p:ph type="title"/>
          </p:nvPr>
        </p:nvSpPr>
        <p:spPr>
          <a:xfrm>
            <a:off x="640490" y="275674"/>
            <a:ext cx="6346719" cy="1325563"/>
          </a:xfrm>
          <a:prstGeom prst="rect">
            <a:avLst/>
          </a:prstGeom>
        </p:spPr>
        <p:txBody>
          <a:bodyPr vert="horz" lIns="91440" tIns="45720" rIns="91440" bIns="45720" rtlCol="0" anchor="b" anchorCtr="0">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sv-SE"/>
              <a:t>Klicka här för att ändra mall för rubrikformat</a:t>
            </a:r>
          </a:p>
        </p:txBody>
      </p:sp>
      <p:sp>
        <p:nvSpPr>
          <p:cNvPr id="7" name="Platshållare för text 2">
            <a:extLst>
              <a:ext uri="{FF2B5EF4-FFF2-40B4-BE49-F238E27FC236}">
                <a16:creationId xmlns:a16="http://schemas.microsoft.com/office/drawing/2014/main" id="{147ED08B-C65C-494F-9267-983BEF1FECDB}"/>
              </a:ext>
            </a:extLst>
          </p:cNvPr>
          <p:cNvSpPr>
            <a:spLocks noGrp="1"/>
          </p:cNvSpPr>
          <p:nvPr>
            <p:ph type="body" idx="1"/>
          </p:nvPr>
        </p:nvSpPr>
        <p:spPr>
          <a:xfrm>
            <a:off x="640490" y="172623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p:txBody>
      </p:sp>
      <p:sp>
        <p:nvSpPr>
          <p:cNvPr id="10" name="Platshållare för sidfot 4">
            <a:extLst>
              <a:ext uri="{FF2B5EF4-FFF2-40B4-BE49-F238E27FC236}">
                <a16:creationId xmlns:a16="http://schemas.microsoft.com/office/drawing/2014/main" id="{99A75AF2-DC38-484A-9345-719EA3FBFE4E}"/>
              </a:ext>
            </a:extLst>
          </p:cNvPr>
          <p:cNvSpPr>
            <a:spLocks noGrp="1"/>
          </p:cNvSpPr>
          <p:nvPr>
            <p:ph type="ftr" sz="quarter" idx="3"/>
          </p:nvPr>
        </p:nvSpPr>
        <p:spPr>
          <a:xfrm>
            <a:off x="380986" y="6356350"/>
            <a:ext cx="41148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sv-SE"/>
          </a:p>
        </p:txBody>
      </p:sp>
      <p:sp>
        <p:nvSpPr>
          <p:cNvPr id="11" name="Platshållare för bildnummer 5">
            <a:extLst>
              <a:ext uri="{FF2B5EF4-FFF2-40B4-BE49-F238E27FC236}">
                <a16:creationId xmlns:a16="http://schemas.microsoft.com/office/drawing/2014/main" id="{3964E515-76FA-D641-A4D8-5509ED6E567B}"/>
              </a:ext>
            </a:extLst>
          </p:cNvPr>
          <p:cNvSpPr>
            <a:spLocks noGrp="1"/>
          </p:cNvSpPr>
          <p:nvPr>
            <p:ph type="sldNum" sz="quarter" idx="4"/>
          </p:nvPr>
        </p:nvSpPr>
        <p:spPr>
          <a:xfrm>
            <a:off x="9092513" y="6356350"/>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2D0A6489-045A-BD4D-BE6B-13E74E6835E9}" type="slidenum">
              <a:rPr lang="sv-SE" smtClean="0"/>
              <a:pPr/>
              <a:t>‹#›</a:t>
            </a:fld>
            <a:endParaRPr lang="sv-SE"/>
          </a:p>
        </p:txBody>
      </p:sp>
    </p:spTree>
    <p:extLst>
      <p:ext uri="{BB962C8B-B14F-4D97-AF65-F5344CB8AC3E}">
        <p14:creationId xmlns:p14="http://schemas.microsoft.com/office/powerpoint/2010/main" val="249281612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714" r:id="rId4"/>
    <p:sldLayoutId id="2147483717" r:id="rId5"/>
    <p:sldLayoutId id="2147483718" r:id="rId6"/>
    <p:sldLayoutId id="2147483720" r:id="rId7"/>
    <p:sldLayoutId id="2147483684" r:id="rId8"/>
    <p:sldLayoutId id="2147483683" r:id="rId9"/>
    <p:sldLayoutId id="2147483687" r:id="rId10"/>
    <p:sldLayoutId id="2147483688" r:id="rId11"/>
    <p:sldLayoutId id="2147483685" r:id="rId12"/>
    <p:sldLayoutId id="2147483691" r:id="rId13"/>
    <p:sldLayoutId id="2147483692" r:id="rId14"/>
    <p:sldLayoutId id="2147483694" r:id="rId15"/>
    <p:sldLayoutId id="2147483693" r:id="rId16"/>
    <p:sldLayoutId id="2147483700" r:id="rId17"/>
    <p:sldLayoutId id="2147483725" r:id="rId18"/>
    <p:sldLayoutId id="2147483727" r:id="rId19"/>
    <p:sldLayoutId id="2147483728" r:id="rId20"/>
    <p:sldLayoutId id="2147483726" r:id="rId21"/>
    <p:sldLayoutId id="2147483702" r:id="rId22"/>
    <p:sldLayoutId id="2147483703" r:id="rId23"/>
    <p:sldLayoutId id="2147483704" r:id="rId24"/>
    <p:sldLayoutId id="2147483705" r:id="rId25"/>
    <p:sldLayoutId id="2147483707" r:id="rId26"/>
    <p:sldLayoutId id="2147483706" r:id="rId27"/>
    <p:sldLayoutId id="2147483724" r:id="rId28"/>
    <p:sldLayoutId id="2147483723" r:id="rId29"/>
    <p:sldLayoutId id="2147483710" r:id="rId30"/>
    <p:sldLayoutId id="2147483729" r:id="rId31"/>
    <p:sldLayoutId id="2147483731" r:id="rId32"/>
    <p:sldLayoutId id="2147483730" r:id="rId33"/>
    <p:sldLayoutId id="2147483655" r:id="rId34"/>
    <p:sldLayoutId id="2147483712" r:id="rId35"/>
    <p:sldLayoutId id="2147483649" r:id="rId36"/>
    <p:sldLayoutId id="2147483666" r:id="rId37"/>
  </p:sldLayoutIdLst>
  <p:hf hdr="0" dt="0"/>
  <p:txStyles>
    <p:titleStyle>
      <a:lvl1pPr marL="0" marR="0" indent="0" algn="l" defTabSz="914400" rtl="0" eaLnBrk="1" fontAlgn="auto" latinLnBrk="0" hangingPunct="1">
        <a:lnSpc>
          <a:spcPct val="90000"/>
        </a:lnSpc>
        <a:spcBef>
          <a:spcPct val="0"/>
        </a:spcBef>
        <a:spcAft>
          <a:spcPts val="0"/>
        </a:spcAft>
        <a:buClrTx/>
        <a:buSzTx/>
        <a:buFontTx/>
        <a:buNone/>
        <a:tabLst/>
        <a:defRPr sz="3800" b="1" kern="1200">
          <a:solidFill>
            <a:schemeClr val="tx1"/>
          </a:solidFill>
          <a:latin typeface="+mj-lt"/>
          <a:ea typeface="+mj-ea"/>
          <a:cs typeface="+mj-cs"/>
        </a:defRPr>
      </a:lvl1pPr>
    </p:titleStyle>
    <p:bodyStyle>
      <a:lvl1pPr marL="179388" indent="-179388" algn="l" defTabSz="914400" rtl="0" eaLnBrk="1" latinLnBrk="0" hangingPunct="1">
        <a:lnSpc>
          <a:spcPct val="110000"/>
        </a:lnSpc>
        <a:spcBef>
          <a:spcPts val="1000"/>
        </a:spcBef>
        <a:spcAft>
          <a:spcPts val="600"/>
        </a:spcAft>
        <a:buFont typeface="Arial" panose="020B0604020202020204" pitchFamily="34" charset="0"/>
        <a:buChar char="•"/>
        <a:defRPr sz="2000" kern="1200" baseline="0">
          <a:solidFill>
            <a:schemeClr val="tx1"/>
          </a:solidFill>
          <a:latin typeface="+mn-lt"/>
          <a:ea typeface="+mn-ea"/>
          <a:cs typeface="+mn-cs"/>
        </a:defRPr>
      </a:lvl1pPr>
      <a:lvl2pPr marL="627063" indent="-179388" algn="l" defTabSz="914400" rtl="0" eaLnBrk="1" latinLnBrk="0" hangingPunct="1">
        <a:lnSpc>
          <a:spcPct val="110000"/>
        </a:lnSpc>
        <a:spcBef>
          <a:spcPts val="0"/>
        </a:spcBef>
        <a:spcAft>
          <a:spcPts val="600"/>
        </a:spcAft>
        <a:buFont typeface="Calibri" panose="020F0502020204030204" pitchFamily="34" charset="0"/>
        <a:buChar char="ꟷ"/>
        <a:defRPr sz="1800" kern="1200">
          <a:solidFill>
            <a:schemeClr val="tx1"/>
          </a:solidFill>
          <a:latin typeface="+mn-lt"/>
          <a:ea typeface="+mn-ea"/>
          <a:cs typeface="+mn-cs"/>
        </a:defRPr>
      </a:lvl2pPr>
      <a:lvl3pPr marL="1076325"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3pPr>
      <a:lvl4pPr marL="1524000"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Calibri" panose="020F0502020204030204" pitchFamily="34" charset="0"/>
        <a:buChar char="ꟷ"/>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3906" userDrawn="1">
          <p15:clr>
            <a:srgbClr val="F26B43"/>
          </p15:clr>
        </p15:guide>
        <p15:guide id="3" pos="461" userDrawn="1">
          <p15:clr>
            <a:srgbClr val="F26B43"/>
          </p15:clr>
        </p15:guide>
        <p15:guide id="4" pos="7219" userDrawn="1">
          <p15:clr>
            <a:srgbClr val="F26B43"/>
          </p15:clr>
        </p15:guide>
        <p15:guide id="5" orient="horz" pos="3997" userDrawn="1">
          <p15:clr>
            <a:srgbClr val="F26B43"/>
          </p15:clr>
        </p15:guide>
        <p15:guide id="8" orient="horz" pos="1139" userDrawn="1">
          <p15:clr>
            <a:srgbClr val="F26B43"/>
          </p15:clr>
        </p15:guide>
        <p15:guide id="9" orient="horz" pos="913" userDrawn="1">
          <p15:clr>
            <a:srgbClr val="F26B43"/>
          </p15:clr>
        </p15:guide>
        <p15:guide id="10" orient="horz" pos="4247" userDrawn="1">
          <p15:clr>
            <a:srgbClr val="F26B43"/>
          </p15:clr>
        </p15:guide>
        <p15:guide id="11" pos="3727" userDrawn="1">
          <p15:clr>
            <a:srgbClr val="F26B43"/>
          </p15:clr>
        </p15:guide>
        <p15:guide id="14" pos="3940" userDrawn="1">
          <p15:clr>
            <a:srgbClr val="F26B43"/>
          </p15:clr>
        </p15:guide>
        <p15:guide id="15" orient="horz" pos="68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4.sv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1">
            <a:extLst>
              <a:ext uri="{FF2B5EF4-FFF2-40B4-BE49-F238E27FC236}">
                <a16:creationId xmlns:a16="http://schemas.microsoft.com/office/drawing/2014/main" id="{DF5D86E3-181A-216A-46D2-1BCF5FAD5A9E}"/>
              </a:ext>
            </a:extLst>
          </p:cNvPr>
          <p:cNvSpPr>
            <a:spLocks noGrp="1"/>
          </p:cNvSpPr>
          <p:nvPr>
            <p:ph type="ftr" sz="quarter" idx="10"/>
          </p:nvPr>
        </p:nvSpPr>
        <p:spPr>
          <a:xfrm>
            <a:off x="380986" y="6356350"/>
            <a:ext cx="4114800" cy="365125"/>
          </a:xfrm>
        </p:spPr>
        <p:txBody>
          <a:bodyPr/>
          <a:lstStyle/>
          <a:p>
            <a:endParaRPr lang="sv-SE" dirty="0"/>
          </a:p>
        </p:txBody>
      </p:sp>
      <p:sp>
        <p:nvSpPr>
          <p:cNvPr id="3" name="Platshållare för bildnummer 2">
            <a:extLst>
              <a:ext uri="{FF2B5EF4-FFF2-40B4-BE49-F238E27FC236}">
                <a16:creationId xmlns:a16="http://schemas.microsoft.com/office/drawing/2014/main" id="{27FB4E06-7CE3-BF08-C4C2-AFB5C7FC0C86}"/>
              </a:ext>
            </a:extLst>
          </p:cNvPr>
          <p:cNvSpPr>
            <a:spLocks noGrp="1"/>
          </p:cNvSpPr>
          <p:nvPr>
            <p:ph type="sldNum" sz="quarter" idx="11"/>
          </p:nvPr>
        </p:nvSpPr>
        <p:spPr>
          <a:xfrm>
            <a:off x="9092513" y="6356350"/>
            <a:ext cx="2743200" cy="365125"/>
          </a:xfrm>
        </p:spPr>
        <p:txBody>
          <a:bodyPr anchor="ctr">
            <a:normAutofit/>
          </a:bodyPr>
          <a:lstStyle/>
          <a:p>
            <a:pPr>
              <a:spcAft>
                <a:spcPts val="600"/>
              </a:spcAft>
            </a:pPr>
            <a:fld id="{2D0A6489-045A-BD4D-BE6B-13E74E6835E9}" type="slidenum">
              <a:rPr lang="sv-SE" smtClean="0"/>
              <a:pPr>
                <a:spcAft>
                  <a:spcPts val="600"/>
                </a:spcAft>
              </a:pPr>
              <a:t>1</a:t>
            </a:fld>
            <a:endParaRPr lang="sv-SE" dirty="0"/>
          </a:p>
        </p:txBody>
      </p:sp>
      <p:sp>
        <p:nvSpPr>
          <p:cNvPr id="4" name="Rubrik 3">
            <a:extLst>
              <a:ext uri="{FF2B5EF4-FFF2-40B4-BE49-F238E27FC236}">
                <a16:creationId xmlns:a16="http://schemas.microsoft.com/office/drawing/2014/main" id="{7AA5D2B0-38DB-98BC-901F-4F3F04B93AC4}"/>
              </a:ext>
            </a:extLst>
          </p:cNvPr>
          <p:cNvSpPr>
            <a:spLocks noGrp="1"/>
          </p:cNvSpPr>
          <p:nvPr>
            <p:ph type="title"/>
          </p:nvPr>
        </p:nvSpPr>
        <p:spPr>
          <a:xfrm>
            <a:off x="722427" y="2504026"/>
            <a:ext cx="5194186" cy="2880000"/>
          </a:xfrm>
        </p:spPr>
        <p:txBody>
          <a:bodyPr anchor="t">
            <a:normAutofit/>
          </a:bodyPr>
          <a:lstStyle/>
          <a:p>
            <a:br>
              <a:rPr lang="sv-SE" dirty="0"/>
            </a:br>
            <a:r>
              <a:rPr lang="sv-SE" dirty="0"/>
              <a:t>SFF Strukturarbete</a:t>
            </a:r>
          </a:p>
        </p:txBody>
      </p:sp>
    </p:spTree>
    <p:extLst>
      <p:ext uri="{BB962C8B-B14F-4D97-AF65-F5344CB8AC3E}">
        <p14:creationId xmlns:p14="http://schemas.microsoft.com/office/powerpoint/2010/main" val="409197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98C53D46-06FE-496C-C5FC-D7F61A294D07}"/>
              </a:ext>
            </a:extLst>
          </p:cNvPr>
          <p:cNvSpPr>
            <a:spLocks noGrp="1"/>
          </p:cNvSpPr>
          <p:nvPr>
            <p:ph type="ftr" sz="quarter" idx="10"/>
          </p:nvPr>
        </p:nvSpPr>
        <p:spPr/>
        <p:txBody>
          <a:bodyPr/>
          <a:lstStyle/>
          <a:p>
            <a:endParaRPr lang="sv-SE"/>
          </a:p>
        </p:txBody>
      </p:sp>
      <p:sp>
        <p:nvSpPr>
          <p:cNvPr id="4" name="Platshållare för bildnummer 3">
            <a:extLst>
              <a:ext uri="{FF2B5EF4-FFF2-40B4-BE49-F238E27FC236}">
                <a16:creationId xmlns:a16="http://schemas.microsoft.com/office/drawing/2014/main" id="{35684F01-BBB9-C485-97A7-A32F433F1A8A}"/>
              </a:ext>
            </a:extLst>
          </p:cNvPr>
          <p:cNvSpPr>
            <a:spLocks noGrp="1"/>
          </p:cNvSpPr>
          <p:nvPr>
            <p:ph type="sldNum" sz="quarter" idx="11"/>
          </p:nvPr>
        </p:nvSpPr>
        <p:spPr/>
        <p:txBody>
          <a:bodyPr/>
          <a:lstStyle/>
          <a:p>
            <a:fld id="{2D0A6489-045A-BD4D-BE6B-13E74E6835E9}" type="slidenum">
              <a:rPr lang="sv-SE" smtClean="0"/>
              <a:pPr/>
              <a:t>10</a:t>
            </a:fld>
            <a:endParaRPr lang="sv-SE"/>
          </a:p>
        </p:txBody>
      </p:sp>
      <p:sp>
        <p:nvSpPr>
          <p:cNvPr id="6" name="Rubrik 5">
            <a:extLst>
              <a:ext uri="{FF2B5EF4-FFF2-40B4-BE49-F238E27FC236}">
                <a16:creationId xmlns:a16="http://schemas.microsoft.com/office/drawing/2014/main" id="{ACCB8BFF-30AF-3534-1BE6-57C193008275}"/>
              </a:ext>
            </a:extLst>
          </p:cNvPr>
          <p:cNvSpPr>
            <a:spLocks noGrp="1"/>
          </p:cNvSpPr>
          <p:nvPr>
            <p:ph type="title"/>
          </p:nvPr>
        </p:nvSpPr>
        <p:spPr/>
        <p:txBody>
          <a:bodyPr/>
          <a:lstStyle/>
          <a:p>
            <a:r>
              <a:rPr lang="sv-SE" dirty="0"/>
              <a:t>Demokratisk styrning</a:t>
            </a:r>
          </a:p>
        </p:txBody>
      </p:sp>
      <p:graphicFrame>
        <p:nvGraphicFramePr>
          <p:cNvPr id="8" name="Diagram 7">
            <a:extLst>
              <a:ext uri="{FF2B5EF4-FFF2-40B4-BE49-F238E27FC236}">
                <a16:creationId xmlns:a16="http://schemas.microsoft.com/office/drawing/2014/main" id="{98C3D517-E434-3430-C4DE-5F6E8F96B109}"/>
              </a:ext>
            </a:extLst>
          </p:cNvPr>
          <p:cNvGraphicFramePr/>
          <p:nvPr>
            <p:extLst>
              <p:ext uri="{D42A27DB-BD31-4B8C-83A1-F6EECF244321}">
                <p14:modId xmlns:p14="http://schemas.microsoft.com/office/powerpoint/2010/main" val="1913001599"/>
              </p:ext>
            </p:extLst>
          </p:nvPr>
        </p:nvGraphicFramePr>
        <p:xfrm>
          <a:off x="742467" y="1758468"/>
          <a:ext cx="5174145" cy="44423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3742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ruta 15">
            <a:extLst>
              <a:ext uri="{FF2B5EF4-FFF2-40B4-BE49-F238E27FC236}">
                <a16:creationId xmlns:a16="http://schemas.microsoft.com/office/drawing/2014/main" id="{B47EDCCF-0BD9-C205-52A7-0152689A04CA}"/>
              </a:ext>
            </a:extLst>
          </p:cNvPr>
          <p:cNvSpPr txBox="1"/>
          <p:nvPr/>
        </p:nvSpPr>
        <p:spPr>
          <a:xfrm>
            <a:off x="667963" y="1592828"/>
            <a:ext cx="4014752" cy="1200329"/>
          </a:xfrm>
          <a:prstGeom prst="rect">
            <a:avLst/>
          </a:prstGeom>
          <a:noFill/>
          <a:ln>
            <a:solidFill>
              <a:schemeClr val="tx1"/>
            </a:solidFill>
          </a:ln>
        </p:spPr>
        <p:txBody>
          <a:bodyPr wrap="square" rtlCol="0">
            <a:spAutoFit/>
          </a:bodyPr>
          <a:lstStyle/>
          <a:p>
            <a:r>
              <a:rPr lang="sv-SE" dirty="0"/>
              <a:t>Tävling</a:t>
            </a:r>
          </a:p>
          <a:p>
            <a:endParaRPr lang="sv-SE" dirty="0"/>
          </a:p>
          <a:p>
            <a:endParaRPr lang="sv-SE" dirty="0"/>
          </a:p>
          <a:p>
            <a:endParaRPr lang="sv-SE" dirty="0"/>
          </a:p>
        </p:txBody>
      </p:sp>
      <p:sp>
        <p:nvSpPr>
          <p:cNvPr id="2" name="Platshållare för sidfot 1">
            <a:extLst>
              <a:ext uri="{FF2B5EF4-FFF2-40B4-BE49-F238E27FC236}">
                <a16:creationId xmlns:a16="http://schemas.microsoft.com/office/drawing/2014/main" id="{AECD06A0-DB04-89C8-6E8C-AC3EB5B4EDF6}"/>
              </a:ext>
            </a:extLst>
          </p:cNvPr>
          <p:cNvSpPr>
            <a:spLocks noGrp="1"/>
          </p:cNvSpPr>
          <p:nvPr>
            <p:ph type="ftr" sz="quarter" idx="10"/>
          </p:nvPr>
        </p:nvSpPr>
        <p:spPr/>
        <p:txBody>
          <a:bodyPr/>
          <a:lstStyle/>
          <a:p>
            <a:endParaRPr lang="sv-SE"/>
          </a:p>
        </p:txBody>
      </p:sp>
      <p:sp>
        <p:nvSpPr>
          <p:cNvPr id="3" name="Platshållare för bildnummer 2">
            <a:extLst>
              <a:ext uri="{FF2B5EF4-FFF2-40B4-BE49-F238E27FC236}">
                <a16:creationId xmlns:a16="http://schemas.microsoft.com/office/drawing/2014/main" id="{86E89E1D-C794-C8D5-0B24-598B3FAFF6DB}"/>
              </a:ext>
            </a:extLst>
          </p:cNvPr>
          <p:cNvSpPr>
            <a:spLocks noGrp="1"/>
          </p:cNvSpPr>
          <p:nvPr>
            <p:ph type="sldNum" sz="quarter" idx="11"/>
          </p:nvPr>
        </p:nvSpPr>
        <p:spPr/>
        <p:txBody>
          <a:bodyPr/>
          <a:lstStyle/>
          <a:p>
            <a:fld id="{2D0A6489-045A-BD4D-BE6B-13E74E6835E9}" type="slidenum">
              <a:rPr lang="sv-SE" smtClean="0"/>
              <a:pPr/>
              <a:t>11</a:t>
            </a:fld>
            <a:endParaRPr lang="sv-SE"/>
          </a:p>
        </p:txBody>
      </p:sp>
      <p:sp>
        <p:nvSpPr>
          <p:cNvPr id="5" name="Rubrik 4">
            <a:extLst>
              <a:ext uri="{FF2B5EF4-FFF2-40B4-BE49-F238E27FC236}">
                <a16:creationId xmlns:a16="http://schemas.microsoft.com/office/drawing/2014/main" id="{C591C0E9-1856-4EC2-7481-D421DBB3F081}"/>
              </a:ext>
            </a:extLst>
          </p:cNvPr>
          <p:cNvSpPr>
            <a:spLocks noGrp="1"/>
          </p:cNvSpPr>
          <p:nvPr>
            <p:ph type="title"/>
          </p:nvPr>
        </p:nvSpPr>
        <p:spPr>
          <a:xfrm>
            <a:off x="742304" y="450535"/>
            <a:ext cx="8782695" cy="802115"/>
          </a:xfrm>
        </p:spPr>
        <p:txBody>
          <a:bodyPr>
            <a:normAutofit fontScale="90000"/>
          </a:bodyPr>
          <a:lstStyle/>
          <a:p>
            <a:r>
              <a:rPr lang="sv-SE" dirty="0"/>
              <a:t>Seglingens verksamhets områden med kommittéer och råd</a:t>
            </a:r>
          </a:p>
        </p:txBody>
      </p:sp>
      <p:sp>
        <p:nvSpPr>
          <p:cNvPr id="12" name="textruta 11">
            <a:extLst>
              <a:ext uri="{FF2B5EF4-FFF2-40B4-BE49-F238E27FC236}">
                <a16:creationId xmlns:a16="http://schemas.microsoft.com/office/drawing/2014/main" id="{BB89F1F1-1994-9735-10D0-652C82B75AEC}"/>
              </a:ext>
            </a:extLst>
          </p:cNvPr>
          <p:cNvSpPr txBox="1"/>
          <p:nvPr/>
        </p:nvSpPr>
        <p:spPr>
          <a:xfrm>
            <a:off x="709647" y="2006397"/>
            <a:ext cx="1393372" cy="646331"/>
          </a:xfrm>
          <a:prstGeom prst="rect">
            <a:avLst/>
          </a:prstGeom>
          <a:noFill/>
          <a:ln>
            <a:solidFill>
              <a:srgbClr val="3EB0DD"/>
            </a:solidFill>
          </a:ln>
        </p:spPr>
        <p:txBody>
          <a:bodyPr wrap="square" rtlCol="0">
            <a:spAutoFit/>
          </a:bodyPr>
          <a:lstStyle/>
          <a:p>
            <a:r>
              <a:rPr lang="sv-SE" dirty="0"/>
              <a:t>Arrangörs- kommittén</a:t>
            </a:r>
          </a:p>
        </p:txBody>
      </p:sp>
      <p:sp>
        <p:nvSpPr>
          <p:cNvPr id="13" name="textruta 12">
            <a:extLst>
              <a:ext uri="{FF2B5EF4-FFF2-40B4-BE49-F238E27FC236}">
                <a16:creationId xmlns:a16="http://schemas.microsoft.com/office/drawing/2014/main" id="{3457DE6B-4F49-0850-2881-2C0D766DD7B8}"/>
              </a:ext>
            </a:extLst>
          </p:cNvPr>
          <p:cNvSpPr txBox="1"/>
          <p:nvPr/>
        </p:nvSpPr>
        <p:spPr>
          <a:xfrm>
            <a:off x="2079489" y="2006396"/>
            <a:ext cx="1258796" cy="646331"/>
          </a:xfrm>
          <a:prstGeom prst="rect">
            <a:avLst/>
          </a:prstGeom>
          <a:noFill/>
          <a:ln>
            <a:solidFill>
              <a:srgbClr val="3EB0DD"/>
            </a:solidFill>
          </a:ln>
        </p:spPr>
        <p:txBody>
          <a:bodyPr wrap="square" rtlCol="0">
            <a:spAutoFit/>
          </a:bodyPr>
          <a:lstStyle/>
          <a:p>
            <a:r>
              <a:rPr lang="sv-SE" dirty="0"/>
              <a:t>Regel kommittén</a:t>
            </a:r>
          </a:p>
        </p:txBody>
      </p:sp>
      <p:sp>
        <p:nvSpPr>
          <p:cNvPr id="14" name="textruta 13">
            <a:extLst>
              <a:ext uri="{FF2B5EF4-FFF2-40B4-BE49-F238E27FC236}">
                <a16:creationId xmlns:a16="http://schemas.microsoft.com/office/drawing/2014/main" id="{9EF988D2-C58E-A8DE-DAE8-8FA69B560A24}"/>
              </a:ext>
            </a:extLst>
          </p:cNvPr>
          <p:cNvSpPr txBox="1"/>
          <p:nvPr/>
        </p:nvSpPr>
        <p:spPr>
          <a:xfrm>
            <a:off x="3371776" y="2006396"/>
            <a:ext cx="1310939" cy="646331"/>
          </a:xfrm>
          <a:prstGeom prst="rect">
            <a:avLst/>
          </a:prstGeom>
          <a:noFill/>
          <a:ln>
            <a:solidFill>
              <a:srgbClr val="3EB0DD"/>
            </a:solidFill>
          </a:ln>
        </p:spPr>
        <p:txBody>
          <a:bodyPr wrap="square" rtlCol="0">
            <a:spAutoFit/>
          </a:bodyPr>
          <a:lstStyle/>
          <a:p>
            <a:r>
              <a:rPr lang="sv-SE" dirty="0"/>
              <a:t>Tekniska kommittén</a:t>
            </a:r>
          </a:p>
        </p:txBody>
      </p:sp>
      <p:sp>
        <p:nvSpPr>
          <p:cNvPr id="15" name="textruta 14">
            <a:extLst>
              <a:ext uri="{FF2B5EF4-FFF2-40B4-BE49-F238E27FC236}">
                <a16:creationId xmlns:a16="http://schemas.microsoft.com/office/drawing/2014/main" id="{9F102056-006E-822B-90FB-97A6057EAFF1}"/>
              </a:ext>
            </a:extLst>
          </p:cNvPr>
          <p:cNvSpPr txBox="1"/>
          <p:nvPr/>
        </p:nvSpPr>
        <p:spPr>
          <a:xfrm>
            <a:off x="4793429" y="1596514"/>
            <a:ext cx="1443410" cy="1200329"/>
          </a:xfrm>
          <a:prstGeom prst="rect">
            <a:avLst/>
          </a:prstGeom>
          <a:noFill/>
          <a:ln>
            <a:solidFill>
              <a:schemeClr val="tx1"/>
            </a:solidFill>
          </a:ln>
        </p:spPr>
        <p:txBody>
          <a:bodyPr wrap="square" rtlCol="0">
            <a:spAutoFit/>
          </a:bodyPr>
          <a:lstStyle/>
          <a:p>
            <a:r>
              <a:rPr lang="sv-SE" dirty="0"/>
              <a:t>Fritid</a:t>
            </a:r>
          </a:p>
          <a:p>
            <a:endParaRPr lang="sv-SE" dirty="0"/>
          </a:p>
          <a:p>
            <a:endParaRPr lang="sv-SE" dirty="0"/>
          </a:p>
          <a:p>
            <a:endParaRPr lang="sv-SE" dirty="0"/>
          </a:p>
        </p:txBody>
      </p:sp>
      <p:sp>
        <p:nvSpPr>
          <p:cNvPr id="17" name="textruta 16">
            <a:extLst>
              <a:ext uri="{FF2B5EF4-FFF2-40B4-BE49-F238E27FC236}">
                <a16:creationId xmlns:a16="http://schemas.microsoft.com/office/drawing/2014/main" id="{101A4198-A5F1-CCA2-2ED5-8D04C9920D00}"/>
              </a:ext>
            </a:extLst>
          </p:cNvPr>
          <p:cNvSpPr txBox="1"/>
          <p:nvPr/>
        </p:nvSpPr>
        <p:spPr>
          <a:xfrm>
            <a:off x="6326914" y="1592828"/>
            <a:ext cx="2164180" cy="1200329"/>
          </a:xfrm>
          <a:prstGeom prst="rect">
            <a:avLst/>
          </a:prstGeom>
          <a:noFill/>
          <a:ln>
            <a:solidFill>
              <a:schemeClr val="tx1"/>
            </a:solidFill>
          </a:ln>
        </p:spPr>
        <p:txBody>
          <a:bodyPr wrap="square" rtlCol="0">
            <a:spAutoFit/>
          </a:bodyPr>
          <a:lstStyle/>
          <a:p>
            <a:r>
              <a:rPr lang="sv-SE" dirty="0"/>
              <a:t>Utbildning/Träning</a:t>
            </a:r>
          </a:p>
          <a:p>
            <a:endParaRPr lang="sv-SE" dirty="0"/>
          </a:p>
          <a:p>
            <a:endParaRPr lang="sv-SE" dirty="0"/>
          </a:p>
          <a:p>
            <a:endParaRPr lang="sv-SE" dirty="0"/>
          </a:p>
        </p:txBody>
      </p:sp>
      <p:sp>
        <p:nvSpPr>
          <p:cNvPr id="18" name="textruta 17">
            <a:extLst>
              <a:ext uri="{FF2B5EF4-FFF2-40B4-BE49-F238E27FC236}">
                <a16:creationId xmlns:a16="http://schemas.microsoft.com/office/drawing/2014/main" id="{B386F085-9EBA-A1D6-0EA7-AA3327144ACB}"/>
              </a:ext>
            </a:extLst>
          </p:cNvPr>
          <p:cNvSpPr txBox="1"/>
          <p:nvPr/>
        </p:nvSpPr>
        <p:spPr>
          <a:xfrm>
            <a:off x="4866129" y="2006396"/>
            <a:ext cx="1310939" cy="646331"/>
          </a:xfrm>
          <a:prstGeom prst="rect">
            <a:avLst/>
          </a:prstGeom>
          <a:noFill/>
          <a:ln>
            <a:solidFill>
              <a:srgbClr val="FF0000"/>
            </a:solidFill>
          </a:ln>
        </p:spPr>
        <p:txBody>
          <a:bodyPr wrap="square" rtlCol="0">
            <a:spAutoFit/>
          </a:bodyPr>
          <a:lstStyle/>
          <a:p>
            <a:r>
              <a:rPr lang="sv-SE" dirty="0"/>
              <a:t>Fritids- kommittén</a:t>
            </a:r>
          </a:p>
        </p:txBody>
      </p:sp>
      <p:sp>
        <p:nvSpPr>
          <p:cNvPr id="19" name="textruta 18">
            <a:extLst>
              <a:ext uri="{FF2B5EF4-FFF2-40B4-BE49-F238E27FC236}">
                <a16:creationId xmlns:a16="http://schemas.microsoft.com/office/drawing/2014/main" id="{F9F73B44-308B-B22D-11B2-D144B31AD5DF}"/>
              </a:ext>
            </a:extLst>
          </p:cNvPr>
          <p:cNvSpPr txBox="1"/>
          <p:nvPr/>
        </p:nvSpPr>
        <p:spPr>
          <a:xfrm>
            <a:off x="6648376" y="2006395"/>
            <a:ext cx="1443410" cy="646331"/>
          </a:xfrm>
          <a:prstGeom prst="rect">
            <a:avLst/>
          </a:prstGeom>
          <a:noFill/>
          <a:ln>
            <a:solidFill>
              <a:srgbClr val="FF0000"/>
            </a:solidFill>
          </a:ln>
        </p:spPr>
        <p:txBody>
          <a:bodyPr wrap="square" rtlCol="0">
            <a:spAutoFit/>
          </a:bodyPr>
          <a:lstStyle/>
          <a:p>
            <a:r>
              <a:rPr lang="sv-SE" dirty="0"/>
              <a:t>Utbildnings kommittén</a:t>
            </a:r>
          </a:p>
        </p:txBody>
      </p:sp>
      <p:sp>
        <p:nvSpPr>
          <p:cNvPr id="20" name="textruta 19">
            <a:extLst>
              <a:ext uri="{FF2B5EF4-FFF2-40B4-BE49-F238E27FC236}">
                <a16:creationId xmlns:a16="http://schemas.microsoft.com/office/drawing/2014/main" id="{0D728229-461A-E713-4367-BA5B8429B3BE}"/>
              </a:ext>
            </a:extLst>
          </p:cNvPr>
          <p:cNvSpPr txBox="1"/>
          <p:nvPr/>
        </p:nvSpPr>
        <p:spPr>
          <a:xfrm>
            <a:off x="667963" y="3080657"/>
            <a:ext cx="7823131" cy="369332"/>
          </a:xfrm>
          <a:prstGeom prst="rect">
            <a:avLst/>
          </a:prstGeom>
          <a:noFill/>
          <a:ln>
            <a:solidFill>
              <a:srgbClr val="3EB0DD"/>
            </a:solidFill>
          </a:ln>
        </p:spPr>
        <p:txBody>
          <a:bodyPr wrap="square" rtlCol="0">
            <a:spAutoFit/>
          </a:bodyPr>
          <a:lstStyle/>
          <a:p>
            <a:r>
              <a:rPr lang="sv-SE" dirty="0"/>
              <a:t>Nuvarande råd  7 stycken</a:t>
            </a:r>
          </a:p>
        </p:txBody>
      </p:sp>
      <p:sp>
        <p:nvSpPr>
          <p:cNvPr id="21" name="textruta 20">
            <a:extLst>
              <a:ext uri="{FF2B5EF4-FFF2-40B4-BE49-F238E27FC236}">
                <a16:creationId xmlns:a16="http://schemas.microsoft.com/office/drawing/2014/main" id="{9012AC59-7B48-5B31-F47E-461BA0AB9396}"/>
              </a:ext>
            </a:extLst>
          </p:cNvPr>
          <p:cNvSpPr txBox="1"/>
          <p:nvPr/>
        </p:nvSpPr>
        <p:spPr>
          <a:xfrm>
            <a:off x="667963" y="3672957"/>
            <a:ext cx="7823131" cy="369332"/>
          </a:xfrm>
          <a:prstGeom prst="rect">
            <a:avLst/>
          </a:prstGeom>
          <a:noFill/>
          <a:ln>
            <a:solidFill>
              <a:srgbClr val="FF0000"/>
            </a:solidFill>
          </a:ln>
        </p:spPr>
        <p:txBody>
          <a:bodyPr wrap="square" rtlCol="0">
            <a:spAutoFit/>
          </a:bodyPr>
          <a:lstStyle/>
          <a:p>
            <a:r>
              <a:rPr lang="sv-SE" dirty="0"/>
              <a:t>Nya råd:             Klassförbundsrådet           Barn o Ungdoms rådet</a:t>
            </a:r>
          </a:p>
        </p:txBody>
      </p:sp>
      <p:sp>
        <p:nvSpPr>
          <p:cNvPr id="22" name="textruta 21">
            <a:extLst>
              <a:ext uri="{FF2B5EF4-FFF2-40B4-BE49-F238E27FC236}">
                <a16:creationId xmlns:a16="http://schemas.microsoft.com/office/drawing/2014/main" id="{5BBF6746-B336-7735-422E-EE5852EF68A1}"/>
              </a:ext>
            </a:extLst>
          </p:cNvPr>
          <p:cNvSpPr txBox="1"/>
          <p:nvPr/>
        </p:nvSpPr>
        <p:spPr>
          <a:xfrm>
            <a:off x="709647" y="4550229"/>
            <a:ext cx="4896496" cy="1477328"/>
          </a:xfrm>
          <a:prstGeom prst="rect">
            <a:avLst/>
          </a:prstGeom>
          <a:noFill/>
        </p:spPr>
        <p:txBody>
          <a:bodyPr wrap="square" lIns="91440" tIns="45720" rIns="91440" bIns="45720" rtlCol="0" anchor="t">
            <a:spAutoFit/>
          </a:bodyPr>
          <a:lstStyle/>
          <a:p>
            <a:r>
              <a:rPr lang="sv-SE" dirty="0"/>
              <a:t>Framtida struktur:</a:t>
            </a:r>
          </a:p>
          <a:p>
            <a:r>
              <a:rPr lang="sv-SE" dirty="0"/>
              <a:t>-Tre verksamhetsområden.</a:t>
            </a:r>
          </a:p>
          <a:p>
            <a:r>
              <a:rPr lang="sv-SE" dirty="0"/>
              <a:t>-Fem kommittéer som  stödjer verksamheten.</a:t>
            </a:r>
          </a:p>
          <a:p>
            <a:r>
              <a:rPr lang="sv-SE" dirty="0"/>
              <a:t>-Nio Råd som tillför kompetens inom olika. områden</a:t>
            </a:r>
          </a:p>
        </p:txBody>
      </p:sp>
      <p:cxnSp>
        <p:nvCxnSpPr>
          <p:cNvPr id="24" name="Rak pilkoppling 23">
            <a:extLst>
              <a:ext uri="{FF2B5EF4-FFF2-40B4-BE49-F238E27FC236}">
                <a16:creationId xmlns:a16="http://schemas.microsoft.com/office/drawing/2014/main" id="{878E3D07-811E-F4F4-6E06-D6720CD6256F}"/>
              </a:ext>
            </a:extLst>
          </p:cNvPr>
          <p:cNvCxnSpPr/>
          <p:nvPr/>
        </p:nvCxnSpPr>
        <p:spPr>
          <a:xfrm flipV="1">
            <a:off x="2547257" y="2793157"/>
            <a:ext cx="0" cy="287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Rak pilkoppling 25">
            <a:extLst>
              <a:ext uri="{FF2B5EF4-FFF2-40B4-BE49-F238E27FC236}">
                <a16:creationId xmlns:a16="http://schemas.microsoft.com/office/drawing/2014/main" id="{0D6AD7FB-639C-7E6C-FCC5-FB10EB527B1A}"/>
              </a:ext>
            </a:extLst>
          </p:cNvPr>
          <p:cNvCxnSpPr>
            <a:cxnSpLocks/>
          </p:cNvCxnSpPr>
          <p:nvPr/>
        </p:nvCxnSpPr>
        <p:spPr>
          <a:xfrm flipV="1">
            <a:off x="5606143" y="2793157"/>
            <a:ext cx="0" cy="287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Rak pilkoppling 35">
            <a:extLst>
              <a:ext uri="{FF2B5EF4-FFF2-40B4-BE49-F238E27FC236}">
                <a16:creationId xmlns:a16="http://schemas.microsoft.com/office/drawing/2014/main" id="{789FE806-D906-2D52-FCB4-16F0612FD391}"/>
              </a:ext>
            </a:extLst>
          </p:cNvPr>
          <p:cNvCxnSpPr/>
          <p:nvPr/>
        </p:nvCxnSpPr>
        <p:spPr>
          <a:xfrm flipV="1">
            <a:off x="7674429" y="2793157"/>
            <a:ext cx="0" cy="287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Rak pilkoppling 37">
            <a:extLst>
              <a:ext uri="{FF2B5EF4-FFF2-40B4-BE49-F238E27FC236}">
                <a16:creationId xmlns:a16="http://schemas.microsoft.com/office/drawing/2014/main" id="{897F6D27-E052-687F-F8F5-B933A9B70C52}"/>
              </a:ext>
            </a:extLst>
          </p:cNvPr>
          <p:cNvCxnSpPr/>
          <p:nvPr/>
        </p:nvCxnSpPr>
        <p:spPr>
          <a:xfrm flipV="1">
            <a:off x="2547257" y="3449989"/>
            <a:ext cx="0" cy="222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Rak pilkoppling 39">
            <a:extLst>
              <a:ext uri="{FF2B5EF4-FFF2-40B4-BE49-F238E27FC236}">
                <a16:creationId xmlns:a16="http://schemas.microsoft.com/office/drawing/2014/main" id="{D47B4573-5859-19DE-0E8D-D5A51A005077}"/>
              </a:ext>
            </a:extLst>
          </p:cNvPr>
          <p:cNvCxnSpPr>
            <a:cxnSpLocks/>
          </p:cNvCxnSpPr>
          <p:nvPr/>
        </p:nvCxnSpPr>
        <p:spPr>
          <a:xfrm flipV="1">
            <a:off x="5606143" y="3449989"/>
            <a:ext cx="0" cy="222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Rak pilkoppling 42">
            <a:extLst>
              <a:ext uri="{FF2B5EF4-FFF2-40B4-BE49-F238E27FC236}">
                <a16:creationId xmlns:a16="http://schemas.microsoft.com/office/drawing/2014/main" id="{F3BED9D4-2D80-579E-C192-B723A7F27C3D}"/>
              </a:ext>
            </a:extLst>
          </p:cNvPr>
          <p:cNvCxnSpPr/>
          <p:nvPr/>
        </p:nvCxnSpPr>
        <p:spPr>
          <a:xfrm flipV="1">
            <a:off x="7674429" y="3449989"/>
            <a:ext cx="0" cy="222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817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65211914-669B-0DEA-2005-4575BC26E3CD}"/>
              </a:ext>
            </a:extLst>
          </p:cNvPr>
          <p:cNvSpPr>
            <a:spLocks noGrp="1"/>
          </p:cNvSpPr>
          <p:nvPr>
            <p:ph type="ftr" sz="quarter" idx="10"/>
          </p:nvPr>
        </p:nvSpPr>
        <p:spPr/>
        <p:txBody>
          <a:bodyPr/>
          <a:lstStyle/>
          <a:p>
            <a:endParaRPr lang="sv-SE"/>
          </a:p>
        </p:txBody>
      </p:sp>
      <p:sp>
        <p:nvSpPr>
          <p:cNvPr id="3" name="Platshållare för bildnummer 2">
            <a:extLst>
              <a:ext uri="{FF2B5EF4-FFF2-40B4-BE49-F238E27FC236}">
                <a16:creationId xmlns:a16="http://schemas.microsoft.com/office/drawing/2014/main" id="{1E3FA1EE-4BE0-558F-6D42-78F98380D93A}"/>
              </a:ext>
            </a:extLst>
          </p:cNvPr>
          <p:cNvSpPr>
            <a:spLocks noGrp="1"/>
          </p:cNvSpPr>
          <p:nvPr>
            <p:ph type="sldNum" sz="quarter" idx="11"/>
          </p:nvPr>
        </p:nvSpPr>
        <p:spPr/>
        <p:txBody>
          <a:bodyPr/>
          <a:lstStyle/>
          <a:p>
            <a:fld id="{2D0A6489-045A-BD4D-BE6B-13E74E6835E9}" type="slidenum">
              <a:rPr lang="sv-SE" smtClean="0"/>
              <a:pPr/>
              <a:t>12</a:t>
            </a:fld>
            <a:endParaRPr lang="sv-SE"/>
          </a:p>
        </p:txBody>
      </p:sp>
      <p:sp>
        <p:nvSpPr>
          <p:cNvPr id="5" name="Rubrik 4">
            <a:extLst>
              <a:ext uri="{FF2B5EF4-FFF2-40B4-BE49-F238E27FC236}">
                <a16:creationId xmlns:a16="http://schemas.microsoft.com/office/drawing/2014/main" id="{CC666FEE-4DCC-EBCB-1045-93A612D1D25C}"/>
              </a:ext>
            </a:extLst>
          </p:cNvPr>
          <p:cNvSpPr>
            <a:spLocks noGrp="1"/>
          </p:cNvSpPr>
          <p:nvPr>
            <p:ph type="title"/>
          </p:nvPr>
        </p:nvSpPr>
        <p:spPr/>
        <p:txBody>
          <a:bodyPr/>
          <a:lstStyle/>
          <a:p>
            <a:r>
              <a:rPr lang="sv-SE" dirty="0"/>
              <a:t>Kommittéer</a:t>
            </a:r>
          </a:p>
        </p:txBody>
      </p:sp>
      <p:sp>
        <p:nvSpPr>
          <p:cNvPr id="6" name="Platshållare för text 5">
            <a:extLst>
              <a:ext uri="{FF2B5EF4-FFF2-40B4-BE49-F238E27FC236}">
                <a16:creationId xmlns:a16="http://schemas.microsoft.com/office/drawing/2014/main" id="{56169F50-F9E2-2F07-EE19-CA5FF4A0CB97}"/>
              </a:ext>
            </a:extLst>
          </p:cNvPr>
          <p:cNvSpPr>
            <a:spLocks noGrp="1"/>
          </p:cNvSpPr>
          <p:nvPr>
            <p:ph type="body" sz="quarter" idx="12"/>
          </p:nvPr>
        </p:nvSpPr>
        <p:spPr>
          <a:xfrm>
            <a:off x="742467" y="1758468"/>
            <a:ext cx="7345619" cy="4442307"/>
          </a:xfrm>
        </p:spPr>
        <p:txBody>
          <a:bodyPr vert="horz" lIns="0" tIns="0" rIns="0" bIns="0" rtlCol="0" anchor="t">
            <a:normAutofit/>
          </a:bodyPr>
          <a:lstStyle/>
          <a:p>
            <a:r>
              <a:rPr lang="sv-SE" dirty="0"/>
              <a:t>-    De ska ha fokus på sina verksamhetsområden.</a:t>
            </a:r>
          </a:p>
          <a:p>
            <a:r>
              <a:rPr lang="sv-SE" dirty="0"/>
              <a:t>-    De beslutar inom respektive ansvarsområde.</a:t>
            </a:r>
          </a:p>
          <a:p>
            <a:pPr marL="342900" indent="-342900">
              <a:buFontTx/>
              <a:buChar char="-"/>
            </a:pPr>
            <a:r>
              <a:rPr lang="sv-SE" dirty="0"/>
              <a:t>Beslutsmandat regleras i SSF administrativa reglemente.</a:t>
            </a:r>
          </a:p>
          <a:p>
            <a:pPr marL="342900" indent="-342900">
              <a:buFontTx/>
              <a:buChar char="-"/>
            </a:pPr>
            <a:r>
              <a:rPr lang="sv-SE" dirty="0"/>
              <a:t>Arrangörskommittén samordnar utvecklingen av tävlingsverksamhet.</a:t>
            </a:r>
            <a:endParaRPr lang="sv-SE" dirty="0">
              <a:cs typeface="Arial"/>
            </a:endParaRPr>
          </a:p>
          <a:p>
            <a:pPr marL="342900" indent="-342900">
              <a:buFontTx/>
              <a:buChar char="-"/>
            </a:pPr>
            <a:r>
              <a:rPr lang="sv-SE" dirty="0"/>
              <a:t>Bemanning av kommittéer beslutas på seglardagen.</a:t>
            </a:r>
          </a:p>
          <a:p>
            <a:pPr marL="342900" indent="-342900">
              <a:buFontTx/>
              <a:buChar char="-"/>
            </a:pPr>
            <a:r>
              <a:rPr lang="sv-SE" dirty="0"/>
              <a:t>Valberedning med assistans från föreslagen ordförande arbetar fram förslag på bemanning av kommitté.</a:t>
            </a:r>
            <a:endParaRPr lang="sv-SE" dirty="0">
              <a:cs typeface="Arial"/>
            </a:endParaRPr>
          </a:p>
          <a:p>
            <a:pPr marL="342900" indent="-342900">
              <a:buFontTx/>
              <a:buChar char="-"/>
            </a:pPr>
            <a:endParaRPr lang="sv-SE" dirty="0"/>
          </a:p>
          <a:p>
            <a:pPr marL="342900" indent="-342900">
              <a:buFontTx/>
              <a:buChar char="-"/>
            </a:pPr>
            <a:endParaRPr lang="sv-SE" dirty="0"/>
          </a:p>
          <a:p>
            <a:endParaRPr lang="sv-SE" dirty="0"/>
          </a:p>
        </p:txBody>
      </p:sp>
    </p:spTree>
    <p:extLst>
      <p:ext uri="{BB962C8B-B14F-4D97-AF65-F5344CB8AC3E}">
        <p14:creationId xmlns:p14="http://schemas.microsoft.com/office/powerpoint/2010/main" val="1753379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DAA149A3-CFD9-293B-C370-8982C862EB01}"/>
              </a:ext>
            </a:extLst>
          </p:cNvPr>
          <p:cNvSpPr>
            <a:spLocks noGrp="1"/>
          </p:cNvSpPr>
          <p:nvPr>
            <p:ph type="ftr" sz="quarter" idx="10"/>
          </p:nvPr>
        </p:nvSpPr>
        <p:spPr/>
        <p:txBody>
          <a:bodyPr/>
          <a:lstStyle/>
          <a:p>
            <a:endParaRPr lang="sv-SE"/>
          </a:p>
        </p:txBody>
      </p:sp>
      <p:sp>
        <p:nvSpPr>
          <p:cNvPr id="3" name="Platshållare för bildnummer 2">
            <a:extLst>
              <a:ext uri="{FF2B5EF4-FFF2-40B4-BE49-F238E27FC236}">
                <a16:creationId xmlns:a16="http://schemas.microsoft.com/office/drawing/2014/main" id="{3C0A78B1-0C87-2063-44D9-DAC3AEB3ED2E}"/>
              </a:ext>
            </a:extLst>
          </p:cNvPr>
          <p:cNvSpPr>
            <a:spLocks noGrp="1"/>
          </p:cNvSpPr>
          <p:nvPr>
            <p:ph type="sldNum" sz="quarter" idx="11"/>
          </p:nvPr>
        </p:nvSpPr>
        <p:spPr/>
        <p:txBody>
          <a:bodyPr/>
          <a:lstStyle/>
          <a:p>
            <a:fld id="{2D0A6489-045A-BD4D-BE6B-13E74E6835E9}" type="slidenum">
              <a:rPr lang="sv-SE" smtClean="0"/>
              <a:pPr/>
              <a:t>13</a:t>
            </a:fld>
            <a:endParaRPr lang="sv-SE"/>
          </a:p>
        </p:txBody>
      </p:sp>
      <p:sp>
        <p:nvSpPr>
          <p:cNvPr id="5" name="Rubrik 4">
            <a:extLst>
              <a:ext uri="{FF2B5EF4-FFF2-40B4-BE49-F238E27FC236}">
                <a16:creationId xmlns:a16="http://schemas.microsoft.com/office/drawing/2014/main" id="{9F9A6B0F-08C1-B36D-B902-5083B47B93C6}"/>
              </a:ext>
            </a:extLst>
          </p:cNvPr>
          <p:cNvSpPr>
            <a:spLocks noGrp="1"/>
          </p:cNvSpPr>
          <p:nvPr>
            <p:ph type="title"/>
          </p:nvPr>
        </p:nvSpPr>
        <p:spPr/>
        <p:txBody>
          <a:bodyPr/>
          <a:lstStyle/>
          <a:p>
            <a:r>
              <a:rPr lang="sv-SE" dirty="0"/>
              <a:t>Råd</a:t>
            </a:r>
          </a:p>
        </p:txBody>
      </p:sp>
      <p:sp>
        <p:nvSpPr>
          <p:cNvPr id="6" name="Platshållare för text 5">
            <a:extLst>
              <a:ext uri="{FF2B5EF4-FFF2-40B4-BE49-F238E27FC236}">
                <a16:creationId xmlns:a16="http://schemas.microsoft.com/office/drawing/2014/main" id="{5AC9EFA2-F28F-925B-CAFA-AC30681EB7C6}"/>
              </a:ext>
            </a:extLst>
          </p:cNvPr>
          <p:cNvSpPr>
            <a:spLocks noGrp="1"/>
          </p:cNvSpPr>
          <p:nvPr>
            <p:ph type="body" sz="quarter" idx="12"/>
          </p:nvPr>
        </p:nvSpPr>
        <p:spPr/>
        <p:txBody>
          <a:bodyPr/>
          <a:lstStyle/>
          <a:p>
            <a:pPr marL="342900" indent="-342900">
              <a:buFontTx/>
              <a:buChar char="-"/>
            </a:pPr>
            <a:r>
              <a:rPr lang="sv-SE" dirty="0"/>
              <a:t>Råden ska bistå med kunskap och kompetens inom sitt område.</a:t>
            </a:r>
          </a:p>
          <a:p>
            <a:pPr marL="342900" indent="-342900">
              <a:buFontTx/>
              <a:buChar char="-"/>
            </a:pPr>
            <a:r>
              <a:rPr lang="sv-SE" dirty="0"/>
              <a:t>Råden har normalt sett inte beslutsmandat.</a:t>
            </a:r>
          </a:p>
          <a:p>
            <a:pPr marL="342900" indent="-342900">
              <a:buFontTx/>
              <a:buChar char="-"/>
            </a:pPr>
            <a:r>
              <a:rPr lang="sv-SE" dirty="0"/>
              <a:t>Råd kan vara temporära och även få mandat att fatta beslut i vissa frågor.</a:t>
            </a:r>
          </a:p>
          <a:p>
            <a:pPr marL="342900" indent="-342900">
              <a:buFontTx/>
              <a:buChar char="-"/>
            </a:pPr>
            <a:r>
              <a:rPr lang="sv-SE" dirty="0"/>
              <a:t>Råden utses i normala fall av förbundsstyrelsen.</a:t>
            </a:r>
          </a:p>
          <a:p>
            <a:pPr marL="342900" indent="-342900">
              <a:buFontTx/>
              <a:buChar char="-"/>
            </a:pPr>
            <a:r>
              <a:rPr lang="sv-SE" dirty="0"/>
              <a:t>Klassförbundsrådet väljs dock på årlig klassförbunds-konferens.</a:t>
            </a:r>
          </a:p>
          <a:p>
            <a:pPr marL="342900" indent="-342900">
              <a:buFontTx/>
              <a:buChar char="-"/>
            </a:pPr>
            <a:endParaRPr lang="sv-SE" dirty="0"/>
          </a:p>
        </p:txBody>
      </p:sp>
    </p:spTree>
    <p:extLst>
      <p:ext uri="{BB962C8B-B14F-4D97-AF65-F5344CB8AC3E}">
        <p14:creationId xmlns:p14="http://schemas.microsoft.com/office/powerpoint/2010/main" val="1029330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66CA4EBA-62F8-FC43-F5B1-79A2B1F23D11}"/>
              </a:ext>
            </a:extLst>
          </p:cNvPr>
          <p:cNvSpPr>
            <a:spLocks noGrp="1"/>
          </p:cNvSpPr>
          <p:nvPr>
            <p:ph type="ftr" sz="quarter" idx="10"/>
          </p:nvPr>
        </p:nvSpPr>
        <p:spPr/>
        <p:txBody>
          <a:bodyPr/>
          <a:lstStyle/>
          <a:p>
            <a:endParaRPr lang="sv-SE"/>
          </a:p>
        </p:txBody>
      </p:sp>
      <p:sp>
        <p:nvSpPr>
          <p:cNvPr id="3" name="Platshållare för bildnummer 2">
            <a:extLst>
              <a:ext uri="{FF2B5EF4-FFF2-40B4-BE49-F238E27FC236}">
                <a16:creationId xmlns:a16="http://schemas.microsoft.com/office/drawing/2014/main" id="{6D182FAA-3C8E-9E34-BD95-17BEC0DA0EEE}"/>
              </a:ext>
            </a:extLst>
          </p:cNvPr>
          <p:cNvSpPr>
            <a:spLocks noGrp="1"/>
          </p:cNvSpPr>
          <p:nvPr>
            <p:ph type="sldNum" sz="quarter" idx="11"/>
          </p:nvPr>
        </p:nvSpPr>
        <p:spPr/>
        <p:txBody>
          <a:bodyPr/>
          <a:lstStyle/>
          <a:p>
            <a:fld id="{2D0A6489-045A-BD4D-BE6B-13E74E6835E9}" type="slidenum">
              <a:rPr lang="sv-SE" smtClean="0"/>
              <a:pPr/>
              <a:t>14</a:t>
            </a:fld>
            <a:endParaRPr lang="sv-SE"/>
          </a:p>
        </p:txBody>
      </p:sp>
      <p:sp>
        <p:nvSpPr>
          <p:cNvPr id="4" name="Rubrik 3">
            <a:extLst>
              <a:ext uri="{FF2B5EF4-FFF2-40B4-BE49-F238E27FC236}">
                <a16:creationId xmlns:a16="http://schemas.microsoft.com/office/drawing/2014/main" id="{922611B5-CE68-BACB-E2EA-FEFC9A340982}"/>
              </a:ext>
            </a:extLst>
          </p:cNvPr>
          <p:cNvSpPr>
            <a:spLocks noGrp="1"/>
          </p:cNvSpPr>
          <p:nvPr>
            <p:ph type="title"/>
          </p:nvPr>
        </p:nvSpPr>
        <p:spPr/>
        <p:txBody>
          <a:bodyPr/>
          <a:lstStyle/>
          <a:p>
            <a:r>
              <a:rPr lang="sv-SE" dirty="0"/>
              <a:t>Central nivå</a:t>
            </a:r>
          </a:p>
        </p:txBody>
      </p:sp>
      <p:sp>
        <p:nvSpPr>
          <p:cNvPr id="5" name="Platshållare för text 4">
            <a:extLst>
              <a:ext uri="{FF2B5EF4-FFF2-40B4-BE49-F238E27FC236}">
                <a16:creationId xmlns:a16="http://schemas.microsoft.com/office/drawing/2014/main" id="{E018F0BD-E400-5058-5464-5F2A4AF4BBDF}"/>
              </a:ext>
            </a:extLst>
          </p:cNvPr>
          <p:cNvSpPr>
            <a:spLocks noGrp="1"/>
          </p:cNvSpPr>
          <p:nvPr>
            <p:ph type="body" sz="quarter" idx="12"/>
          </p:nvPr>
        </p:nvSpPr>
        <p:spPr>
          <a:xfrm>
            <a:off x="742467" y="1758468"/>
            <a:ext cx="5778076" cy="4442307"/>
          </a:xfrm>
        </p:spPr>
        <p:txBody>
          <a:bodyPr>
            <a:normAutofit fontScale="92500" lnSpcReduction="10000"/>
          </a:bodyPr>
          <a:lstStyle/>
          <a:p>
            <a:pPr marL="342900" indent="-342900">
              <a:buFontTx/>
              <a:buChar char="-"/>
            </a:pPr>
            <a:r>
              <a:rPr lang="sv-SE" dirty="0"/>
              <a:t>Förbundsstyrelsens åligganden och roll är i princip oförändrad enligt stadgarna.</a:t>
            </a:r>
          </a:p>
          <a:p>
            <a:pPr marL="342900" indent="-342900">
              <a:buFontTx/>
              <a:buChar char="-"/>
            </a:pPr>
            <a:r>
              <a:rPr lang="sv-SE" dirty="0"/>
              <a:t>Förbundsstyrelsen utvecklar tillsammans med kansliet förbundets arbetsformer och skapar delaktighet och möjligheter till påverkan.</a:t>
            </a:r>
          </a:p>
          <a:p>
            <a:pPr marL="342900" indent="-342900">
              <a:buFontTx/>
              <a:buChar char="-"/>
            </a:pPr>
            <a:r>
              <a:rPr lang="sv-SE" dirty="0"/>
              <a:t>Förbundsstyrelse väljs på seglardagen.</a:t>
            </a:r>
          </a:p>
          <a:p>
            <a:pPr marL="342900" indent="-342900">
              <a:buFontTx/>
              <a:buChar char="-"/>
            </a:pPr>
            <a:r>
              <a:rPr lang="sv-SE" dirty="0"/>
              <a:t>Förbundsstyrelse stöds av SSF-kansli.</a:t>
            </a:r>
          </a:p>
          <a:p>
            <a:pPr marL="342900" indent="-342900">
              <a:buFontTx/>
              <a:buChar char="-"/>
            </a:pPr>
            <a:r>
              <a:rPr lang="sv-SE" dirty="0"/>
              <a:t>Beslutsmandat för kansli beskrivs i SSF administrativt reglemente.</a:t>
            </a:r>
          </a:p>
          <a:p>
            <a:pPr marL="342900" indent="-342900">
              <a:buFontTx/>
              <a:buChar char="-"/>
            </a:pPr>
            <a:r>
              <a:rPr lang="sv-SE" dirty="0"/>
              <a:t>Tävlingsreglemente och Administrativt- reglemente beslutas av förbundsstyrelse.</a:t>
            </a:r>
          </a:p>
          <a:p>
            <a:pPr marL="342900" indent="-342900">
              <a:buFontTx/>
              <a:buChar char="-"/>
            </a:pPr>
            <a:endParaRPr lang="sv-SE" dirty="0"/>
          </a:p>
        </p:txBody>
      </p:sp>
    </p:spTree>
    <p:extLst>
      <p:ext uri="{BB962C8B-B14F-4D97-AF65-F5344CB8AC3E}">
        <p14:creationId xmlns:p14="http://schemas.microsoft.com/office/powerpoint/2010/main" val="3674539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EDFC2A44-75E4-9DE8-5A6D-F6AD5C210749}"/>
              </a:ext>
            </a:extLst>
          </p:cNvPr>
          <p:cNvSpPr>
            <a:spLocks noGrp="1"/>
          </p:cNvSpPr>
          <p:nvPr>
            <p:ph type="ftr" sz="quarter" idx="10"/>
          </p:nvPr>
        </p:nvSpPr>
        <p:spPr/>
        <p:txBody>
          <a:bodyPr/>
          <a:lstStyle/>
          <a:p>
            <a:endParaRPr lang="sv-SE"/>
          </a:p>
        </p:txBody>
      </p:sp>
      <p:sp>
        <p:nvSpPr>
          <p:cNvPr id="3" name="Platshållare för bildnummer 2">
            <a:extLst>
              <a:ext uri="{FF2B5EF4-FFF2-40B4-BE49-F238E27FC236}">
                <a16:creationId xmlns:a16="http://schemas.microsoft.com/office/drawing/2014/main" id="{EA4996A7-69CE-0B38-335B-28F89E2153CD}"/>
              </a:ext>
            </a:extLst>
          </p:cNvPr>
          <p:cNvSpPr>
            <a:spLocks noGrp="1"/>
          </p:cNvSpPr>
          <p:nvPr>
            <p:ph type="sldNum" sz="quarter" idx="11"/>
          </p:nvPr>
        </p:nvSpPr>
        <p:spPr/>
        <p:txBody>
          <a:bodyPr/>
          <a:lstStyle/>
          <a:p>
            <a:fld id="{2D0A6489-045A-BD4D-BE6B-13E74E6835E9}" type="slidenum">
              <a:rPr lang="sv-SE" smtClean="0"/>
              <a:pPr/>
              <a:t>15</a:t>
            </a:fld>
            <a:endParaRPr lang="sv-SE"/>
          </a:p>
        </p:txBody>
      </p:sp>
      <p:sp>
        <p:nvSpPr>
          <p:cNvPr id="6" name="Rubrik 5">
            <a:extLst>
              <a:ext uri="{FF2B5EF4-FFF2-40B4-BE49-F238E27FC236}">
                <a16:creationId xmlns:a16="http://schemas.microsoft.com/office/drawing/2014/main" id="{D85DC8F3-B77E-D105-2891-993C3F6FC9E2}"/>
              </a:ext>
            </a:extLst>
          </p:cNvPr>
          <p:cNvSpPr>
            <a:spLocks noGrp="1"/>
          </p:cNvSpPr>
          <p:nvPr>
            <p:ph type="title"/>
          </p:nvPr>
        </p:nvSpPr>
        <p:spPr>
          <a:xfrm>
            <a:off x="796106" y="2295939"/>
            <a:ext cx="10911716" cy="1472168"/>
          </a:xfrm>
        </p:spPr>
        <p:txBody>
          <a:bodyPr>
            <a:normAutofit/>
          </a:bodyPr>
          <a:lstStyle/>
          <a:p>
            <a:pPr>
              <a:lnSpc>
                <a:spcPct val="110000"/>
              </a:lnSpc>
            </a:pPr>
            <a:br>
              <a:rPr lang="sv-SE" sz="1800" dirty="0">
                <a:effectLst/>
                <a:latin typeface="Times New Roman" panose="02020603050405020304" pitchFamily="18" charset="0"/>
                <a:ea typeface="SimSun" panose="02010600030101010101" pitchFamily="2" charset="-122"/>
                <a:cs typeface="Times New Roman" panose="02020603050405020304" pitchFamily="18" charset="0"/>
              </a:rPr>
            </a:br>
            <a:endParaRPr lang="sv-SE" dirty="0"/>
          </a:p>
        </p:txBody>
      </p:sp>
      <p:sp>
        <p:nvSpPr>
          <p:cNvPr id="4" name="Rubrik 4">
            <a:extLst>
              <a:ext uri="{FF2B5EF4-FFF2-40B4-BE49-F238E27FC236}">
                <a16:creationId xmlns:a16="http://schemas.microsoft.com/office/drawing/2014/main" id="{3CF8F18E-2C55-5000-D2D2-27FEB4EA6B7F}"/>
              </a:ext>
            </a:extLst>
          </p:cNvPr>
          <p:cNvSpPr txBox="1">
            <a:spLocks/>
          </p:cNvSpPr>
          <p:nvPr/>
        </p:nvSpPr>
        <p:spPr>
          <a:xfrm>
            <a:off x="1135371" y="2093699"/>
            <a:ext cx="9921257" cy="1913176"/>
          </a:xfrm>
          <a:prstGeom prst="rect">
            <a:avLst/>
          </a:prstGeom>
        </p:spPr>
        <p:txBody>
          <a:bodyPr vert="horz" lIns="0" tIns="0" rIns="0" bIns="0" rtlCol="0" anchor="ctr" anchorCtr="0">
            <a:normAutofit fontScale="92500" lnSpcReduction="10000"/>
          </a:bodyPr>
          <a:lstStyle>
            <a:lvl1pPr marL="0" marR="0" indent="0" algn="l" defTabSz="914400" rtl="0" eaLnBrk="1" fontAlgn="auto" latinLnBrk="0" hangingPunct="1">
              <a:lnSpc>
                <a:spcPct val="90000"/>
              </a:lnSpc>
              <a:spcBef>
                <a:spcPct val="0"/>
              </a:spcBef>
              <a:spcAft>
                <a:spcPts val="0"/>
              </a:spcAft>
              <a:buClrTx/>
              <a:buSzTx/>
              <a:buFontTx/>
              <a:buNone/>
              <a:tabLst/>
              <a:defRPr sz="3800" b="1" kern="1200">
                <a:solidFill>
                  <a:schemeClr val="tx1"/>
                </a:solidFill>
                <a:latin typeface="+mj-lt"/>
                <a:ea typeface="+mj-ea"/>
                <a:cs typeface="+mj-cs"/>
              </a:defRPr>
            </a:lvl1pPr>
          </a:lstStyle>
          <a:p>
            <a:r>
              <a:rPr lang="sv-SE" sz="2000" dirty="0"/>
              <a:t>Alla till SSF anslutna föreningar och förbund har ett antal uppgifter och gör sin del inom de tre områdena. </a:t>
            </a:r>
          </a:p>
          <a:p>
            <a:endParaRPr lang="sv-SE" sz="2000" dirty="0"/>
          </a:p>
          <a:p>
            <a:r>
              <a:rPr lang="sv-SE" sz="2000" dirty="0"/>
              <a:t>Centralt finns styrelse, kansli och kommittéer samt råd för ledning, styrning och support med de uppgifter som hör dit.</a:t>
            </a:r>
          </a:p>
          <a:p>
            <a:endParaRPr lang="sv-SE" sz="2000" dirty="0"/>
          </a:p>
          <a:p>
            <a:r>
              <a:rPr lang="sv-SE" sz="2000" dirty="0"/>
              <a:t>Lokalt finns alla klubbar som skapar och utför den mesta verksamheten och som ska kunna få stöd och styrning.</a:t>
            </a:r>
          </a:p>
          <a:p>
            <a:endParaRPr lang="sv-SE" sz="2000" dirty="0"/>
          </a:p>
          <a:p>
            <a:endParaRPr lang="sv-SE" sz="2000" dirty="0"/>
          </a:p>
        </p:txBody>
      </p:sp>
      <p:sp>
        <p:nvSpPr>
          <p:cNvPr id="5" name="textruta 4">
            <a:extLst>
              <a:ext uri="{FF2B5EF4-FFF2-40B4-BE49-F238E27FC236}">
                <a16:creationId xmlns:a16="http://schemas.microsoft.com/office/drawing/2014/main" id="{749DC4C9-B5E4-69AE-A126-150ABF9BB072}"/>
              </a:ext>
            </a:extLst>
          </p:cNvPr>
          <p:cNvSpPr txBox="1"/>
          <p:nvPr/>
        </p:nvSpPr>
        <p:spPr>
          <a:xfrm>
            <a:off x="1547319" y="5164174"/>
            <a:ext cx="9097362" cy="369332"/>
          </a:xfrm>
          <a:prstGeom prst="rect">
            <a:avLst/>
          </a:prstGeom>
          <a:noFill/>
          <a:ln w="12700">
            <a:solidFill>
              <a:schemeClr val="tx1"/>
            </a:solidFill>
          </a:ln>
        </p:spPr>
        <p:txBody>
          <a:bodyPr wrap="none" rtlCol="0">
            <a:spAutoFit/>
          </a:bodyPr>
          <a:lstStyle/>
          <a:p>
            <a:r>
              <a:rPr lang="sv-SE" b="1" dirty="0"/>
              <a:t>Klubbar   </a:t>
            </a:r>
            <a:r>
              <a:rPr lang="sv-SE" dirty="0"/>
              <a:t>               </a:t>
            </a:r>
            <a:r>
              <a:rPr lang="sv-SE" b="1" dirty="0"/>
              <a:t>Distriktseglarförbund        Klassförbund              Centralt        </a:t>
            </a:r>
          </a:p>
        </p:txBody>
      </p:sp>
      <p:sp>
        <p:nvSpPr>
          <p:cNvPr id="13" name="Pil: femhörning 12">
            <a:extLst>
              <a:ext uri="{FF2B5EF4-FFF2-40B4-BE49-F238E27FC236}">
                <a16:creationId xmlns:a16="http://schemas.microsoft.com/office/drawing/2014/main" id="{42554185-7764-7720-7662-93B37C1EAA78}"/>
              </a:ext>
            </a:extLst>
          </p:cNvPr>
          <p:cNvSpPr/>
          <p:nvPr/>
        </p:nvSpPr>
        <p:spPr>
          <a:xfrm>
            <a:off x="3038442" y="4195133"/>
            <a:ext cx="1571644" cy="530604"/>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dirty="0"/>
              <a:t>Utbildning</a:t>
            </a:r>
          </a:p>
          <a:p>
            <a:pPr algn="ctr"/>
            <a:r>
              <a:rPr lang="sv-SE" sz="1400" dirty="0"/>
              <a:t>Träning</a:t>
            </a:r>
          </a:p>
        </p:txBody>
      </p:sp>
      <p:sp>
        <p:nvSpPr>
          <p:cNvPr id="14" name="Pil: femhörning 13">
            <a:extLst>
              <a:ext uri="{FF2B5EF4-FFF2-40B4-BE49-F238E27FC236}">
                <a16:creationId xmlns:a16="http://schemas.microsoft.com/office/drawing/2014/main" id="{BE08999B-A64B-97F0-CE11-CDC1A75974BE}"/>
              </a:ext>
            </a:extLst>
          </p:cNvPr>
          <p:cNvSpPr/>
          <p:nvPr/>
        </p:nvSpPr>
        <p:spPr>
          <a:xfrm>
            <a:off x="4908920" y="4206985"/>
            <a:ext cx="1571644" cy="530604"/>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dirty="0"/>
              <a:t>Fritidssegling</a:t>
            </a:r>
          </a:p>
        </p:txBody>
      </p:sp>
      <p:sp>
        <p:nvSpPr>
          <p:cNvPr id="15" name="Pil: femhörning 14">
            <a:extLst>
              <a:ext uri="{FF2B5EF4-FFF2-40B4-BE49-F238E27FC236}">
                <a16:creationId xmlns:a16="http://schemas.microsoft.com/office/drawing/2014/main" id="{387F2704-7B15-FC09-7C21-6B6354113D89}"/>
              </a:ext>
            </a:extLst>
          </p:cNvPr>
          <p:cNvSpPr/>
          <p:nvPr/>
        </p:nvSpPr>
        <p:spPr>
          <a:xfrm>
            <a:off x="6800306" y="4206985"/>
            <a:ext cx="1571644" cy="530604"/>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dirty="0"/>
              <a:t>Tävling</a:t>
            </a:r>
          </a:p>
        </p:txBody>
      </p:sp>
      <p:sp>
        <p:nvSpPr>
          <p:cNvPr id="9" name="Rubrik 4">
            <a:extLst>
              <a:ext uri="{FF2B5EF4-FFF2-40B4-BE49-F238E27FC236}">
                <a16:creationId xmlns:a16="http://schemas.microsoft.com/office/drawing/2014/main" id="{42B37E6D-AA0D-BE68-E91C-68942F00C522}"/>
              </a:ext>
            </a:extLst>
          </p:cNvPr>
          <p:cNvSpPr txBox="1">
            <a:spLocks/>
          </p:cNvSpPr>
          <p:nvPr/>
        </p:nvSpPr>
        <p:spPr>
          <a:xfrm>
            <a:off x="1135371" y="573945"/>
            <a:ext cx="9921257" cy="822045"/>
          </a:xfrm>
          <a:prstGeom prst="rect">
            <a:avLst/>
          </a:prstGeom>
        </p:spPr>
        <p:txBody>
          <a:bodyPr vert="horz" lIns="0" tIns="0" rIns="0" bIns="0" rtlCol="0" anchor="ctr" anchorCtr="0">
            <a:normAutofit/>
          </a:bodyPr>
          <a:lstStyle>
            <a:lvl1pPr marL="0" marR="0" indent="0" algn="l" defTabSz="914400" rtl="0" eaLnBrk="1" fontAlgn="auto" latinLnBrk="0" hangingPunct="1">
              <a:lnSpc>
                <a:spcPct val="90000"/>
              </a:lnSpc>
              <a:spcBef>
                <a:spcPct val="0"/>
              </a:spcBef>
              <a:spcAft>
                <a:spcPts val="0"/>
              </a:spcAft>
              <a:buClrTx/>
              <a:buSzTx/>
              <a:buFontTx/>
              <a:buNone/>
              <a:tabLst/>
              <a:defRPr sz="3800" b="1" kern="1200">
                <a:solidFill>
                  <a:schemeClr val="tx1"/>
                </a:solidFill>
                <a:latin typeface="+mj-lt"/>
                <a:ea typeface="+mj-ea"/>
                <a:cs typeface="+mj-cs"/>
              </a:defRPr>
            </a:lvl1pPr>
          </a:lstStyle>
          <a:p>
            <a:r>
              <a:rPr lang="sv-SE" sz="2400" dirty="0"/>
              <a:t>Uppgifter som behöver göras för svensk segling</a:t>
            </a:r>
          </a:p>
        </p:txBody>
      </p:sp>
    </p:spTree>
    <p:extLst>
      <p:ext uri="{BB962C8B-B14F-4D97-AF65-F5344CB8AC3E}">
        <p14:creationId xmlns:p14="http://schemas.microsoft.com/office/powerpoint/2010/main" val="3123526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EDFC2A44-75E4-9DE8-5A6D-F6AD5C210749}"/>
              </a:ext>
            </a:extLst>
          </p:cNvPr>
          <p:cNvSpPr>
            <a:spLocks noGrp="1"/>
          </p:cNvSpPr>
          <p:nvPr>
            <p:ph type="ftr" sz="quarter" idx="10"/>
          </p:nvPr>
        </p:nvSpPr>
        <p:spPr/>
        <p:txBody>
          <a:bodyPr/>
          <a:lstStyle/>
          <a:p>
            <a:endParaRPr lang="sv-SE"/>
          </a:p>
        </p:txBody>
      </p:sp>
      <p:sp>
        <p:nvSpPr>
          <p:cNvPr id="3" name="Platshållare för bildnummer 2">
            <a:extLst>
              <a:ext uri="{FF2B5EF4-FFF2-40B4-BE49-F238E27FC236}">
                <a16:creationId xmlns:a16="http://schemas.microsoft.com/office/drawing/2014/main" id="{EA4996A7-69CE-0B38-335B-28F89E2153CD}"/>
              </a:ext>
            </a:extLst>
          </p:cNvPr>
          <p:cNvSpPr>
            <a:spLocks noGrp="1"/>
          </p:cNvSpPr>
          <p:nvPr>
            <p:ph type="sldNum" sz="quarter" idx="11"/>
          </p:nvPr>
        </p:nvSpPr>
        <p:spPr/>
        <p:txBody>
          <a:bodyPr/>
          <a:lstStyle/>
          <a:p>
            <a:fld id="{2D0A6489-045A-BD4D-BE6B-13E74E6835E9}" type="slidenum">
              <a:rPr lang="sv-SE" smtClean="0"/>
              <a:pPr/>
              <a:t>16</a:t>
            </a:fld>
            <a:endParaRPr lang="sv-SE"/>
          </a:p>
        </p:txBody>
      </p:sp>
      <p:sp>
        <p:nvSpPr>
          <p:cNvPr id="6" name="Rubrik 5">
            <a:extLst>
              <a:ext uri="{FF2B5EF4-FFF2-40B4-BE49-F238E27FC236}">
                <a16:creationId xmlns:a16="http://schemas.microsoft.com/office/drawing/2014/main" id="{D85DC8F3-B77E-D105-2891-993C3F6FC9E2}"/>
              </a:ext>
            </a:extLst>
          </p:cNvPr>
          <p:cNvSpPr>
            <a:spLocks noGrp="1"/>
          </p:cNvSpPr>
          <p:nvPr>
            <p:ph type="title"/>
          </p:nvPr>
        </p:nvSpPr>
        <p:spPr>
          <a:xfrm>
            <a:off x="574226" y="2058433"/>
            <a:ext cx="10911716" cy="1472168"/>
          </a:xfrm>
        </p:spPr>
        <p:txBody>
          <a:bodyPr>
            <a:normAutofit/>
          </a:bodyPr>
          <a:lstStyle/>
          <a:p>
            <a:pPr>
              <a:lnSpc>
                <a:spcPct val="110000"/>
              </a:lnSpc>
            </a:pPr>
            <a:br>
              <a:rPr lang="sv-SE" sz="1800" dirty="0">
                <a:effectLst/>
                <a:latin typeface="Times New Roman" panose="02020603050405020304" pitchFamily="18" charset="0"/>
                <a:ea typeface="SimSun" panose="02010600030101010101" pitchFamily="2" charset="-122"/>
                <a:cs typeface="Times New Roman" panose="02020603050405020304" pitchFamily="18" charset="0"/>
              </a:rPr>
            </a:br>
            <a:endParaRPr lang="sv-SE" dirty="0"/>
          </a:p>
        </p:txBody>
      </p:sp>
      <p:sp>
        <p:nvSpPr>
          <p:cNvPr id="4" name="Rubrik 4">
            <a:extLst>
              <a:ext uri="{FF2B5EF4-FFF2-40B4-BE49-F238E27FC236}">
                <a16:creationId xmlns:a16="http://schemas.microsoft.com/office/drawing/2014/main" id="{3CF8F18E-2C55-5000-D2D2-27FEB4EA6B7F}"/>
              </a:ext>
            </a:extLst>
          </p:cNvPr>
          <p:cNvSpPr txBox="1">
            <a:spLocks/>
          </p:cNvSpPr>
          <p:nvPr/>
        </p:nvSpPr>
        <p:spPr>
          <a:xfrm>
            <a:off x="1135371" y="573945"/>
            <a:ext cx="9921257" cy="822045"/>
          </a:xfrm>
          <a:prstGeom prst="rect">
            <a:avLst/>
          </a:prstGeom>
        </p:spPr>
        <p:txBody>
          <a:bodyPr vert="horz" lIns="0" tIns="0" rIns="0" bIns="0" rtlCol="0" anchor="ctr" anchorCtr="0">
            <a:normAutofit/>
          </a:bodyPr>
          <a:lstStyle>
            <a:lvl1pPr marL="0" marR="0" indent="0" algn="l" defTabSz="914400" rtl="0" eaLnBrk="1" fontAlgn="auto" latinLnBrk="0" hangingPunct="1">
              <a:lnSpc>
                <a:spcPct val="90000"/>
              </a:lnSpc>
              <a:spcBef>
                <a:spcPct val="0"/>
              </a:spcBef>
              <a:spcAft>
                <a:spcPts val="0"/>
              </a:spcAft>
              <a:buClrTx/>
              <a:buSzTx/>
              <a:buFontTx/>
              <a:buNone/>
              <a:tabLst/>
              <a:defRPr sz="3800" b="1" kern="1200">
                <a:solidFill>
                  <a:schemeClr val="tx1"/>
                </a:solidFill>
                <a:latin typeface="+mj-lt"/>
                <a:ea typeface="+mj-ea"/>
                <a:cs typeface="+mj-cs"/>
              </a:defRPr>
            </a:lvl1pPr>
          </a:lstStyle>
          <a:p>
            <a:r>
              <a:rPr lang="sv-SE" sz="2400" dirty="0"/>
              <a:t>Uppgifter listas och förväntan förtydligas på DSF och KF</a:t>
            </a:r>
          </a:p>
        </p:txBody>
      </p:sp>
      <p:sp>
        <p:nvSpPr>
          <p:cNvPr id="5" name="textruta 4">
            <a:extLst>
              <a:ext uri="{FF2B5EF4-FFF2-40B4-BE49-F238E27FC236}">
                <a16:creationId xmlns:a16="http://schemas.microsoft.com/office/drawing/2014/main" id="{749DC4C9-B5E4-69AE-A126-150ABF9BB072}"/>
              </a:ext>
            </a:extLst>
          </p:cNvPr>
          <p:cNvSpPr txBox="1"/>
          <p:nvPr/>
        </p:nvSpPr>
        <p:spPr>
          <a:xfrm>
            <a:off x="1547319" y="3645407"/>
            <a:ext cx="9097362" cy="369332"/>
          </a:xfrm>
          <a:prstGeom prst="rect">
            <a:avLst/>
          </a:prstGeom>
          <a:noFill/>
          <a:ln w="12700">
            <a:solidFill>
              <a:schemeClr val="tx1"/>
            </a:solidFill>
          </a:ln>
        </p:spPr>
        <p:txBody>
          <a:bodyPr wrap="none" rtlCol="0">
            <a:spAutoFit/>
          </a:bodyPr>
          <a:lstStyle/>
          <a:p>
            <a:r>
              <a:rPr lang="sv-SE" b="1" dirty="0"/>
              <a:t>Klubbar   </a:t>
            </a:r>
            <a:r>
              <a:rPr lang="sv-SE" dirty="0"/>
              <a:t>               </a:t>
            </a:r>
            <a:r>
              <a:rPr lang="sv-SE" b="1" dirty="0"/>
              <a:t>Distriktseglarförbund        Klassförbund              Centralt        </a:t>
            </a:r>
          </a:p>
        </p:txBody>
      </p:sp>
      <p:sp>
        <p:nvSpPr>
          <p:cNvPr id="13" name="Pil: femhörning 12">
            <a:extLst>
              <a:ext uri="{FF2B5EF4-FFF2-40B4-BE49-F238E27FC236}">
                <a16:creationId xmlns:a16="http://schemas.microsoft.com/office/drawing/2014/main" id="{42554185-7764-7720-7662-93B37C1EAA78}"/>
              </a:ext>
            </a:extLst>
          </p:cNvPr>
          <p:cNvSpPr/>
          <p:nvPr/>
        </p:nvSpPr>
        <p:spPr>
          <a:xfrm>
            <a:off x="3089242" y="2333466"/>
            <a:ext cx="1571644" cy="530604"/>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dirty="0"/>
              <a:t>Utbildning</a:t>
            </a:r>
          </a:p>
          <a:p>
            <a:pPr algn="ctr"/>
            <a:r>
              <a:rPr lang="sv-SE" sz="1400" dirty="0"/>
              <a:t>Träning</a:t>
            </a:r>
          </a:p>
        </p:txBody>
      </p:sp>
      <p:sp>
        <p:nvSpPr>
          <p:cNvPr id="14" name="Pil: femhörning 13">
            <a:extLst>
              <a:ext uri="{FF2B5EF4-FFF2-40B4-BE49-F238E27FC236}">
                <a16:creationId xmlns:a16="http://schemas.microsoft.com/office/drawing/2014/main" id="{BE08999B-A64B-97F0-CE11-CDC1A75974BE}"/>
              </a:ext>
            </a:extLst>
          </p:cNvPr>
          <p:cNvSpPr/>
          <p:nvPr/>
        </p:nvSpPr>
        <p:spPr>
          <a:xfrm>
            <a:off x="4959720" y="2345318"/>
            <a:ext cx="1571644" cy="530604"/>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dirty="0"/>
              <a:t>Fritidssegling</a:t>
            </a:r>
          </a:p>
        </p:txBody>
      </p:sp>
      <p:sp>
        <p:nvSpPr>
          <p:cNvPr id="15" name="Pil: femhörning 14">
            <a:extLst>
              <a:ext uri="{FF2B5EF4-FFF2-40B4-BE49-F238E27FC236}">
                <a16:creationId xmlns:a16="http://schemas.microsoft.com/office/drawing/2014/main" id="{387F2704-7B15-FC09-7C21-6B6354113D89}"/>
              </a:ext>
            </a:extLst>
          </p:cNvPr>
          <p:cNvSpPr/>
          <p:nvPr/>
        </p:nvSpPr>
        <p:spPr>
          <a:xfrm>
            <a:off x="6851106" y="2345318"/>
            <a:ext cx="1571644" cy="530604"/>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dirty="0"/>
              <a:t>Tävling</a:t>
            </a:r>
          </a:p>
        </p:txBody>
      </p:sp>
      <p:graphicFrame>
        <p:nvGraphicFramePr>
          <p:cNvPr id="16" name="Tabell 15">
            <a:extLst>
              <a:ext uri="{FF2B5EF4-FFF2-40B4-BE49-F238E27FC236}">
                <a16:creationId xmlns:a16="http://schemas.microsoft.com/office/drawing/2014/main" id="{5AD5285F-37AE-FC9A-B0D5-64914F8A2DB4}"/>
              </a:ext>
            </a:extLst>
          </p:cNvPr>
          <p:cNvGraphicFramePr>
            <a:graphicFrameLocks noGrp="1"/>
          </p:cNvGraphicFramePr>
          <p:nvPr/>
        </p:nvGraphicFramePr>
        <p:xfrm>
          <a:off x="1547319" y="4014739"/>
          <a:ext cx="9097364" cy="2316480"/>
        </p:xfrm>
        <a:graphic>
          <a:graphicData uri="http://schemas.openxmlformats.org/drawingml/2006/table">
            <a:tbl>
              <a:tblPr firstRow="1" bandRow="1">
                <a:tableStyleId>{5C22544A-7EE6-4342-B048-85BDC9FD1C3A}</a:tableStyleId>
              </a:tblPr>
              <a:tblGrid>
                <a:gridCol w="1983281">
                  <a:extLst>
                    <a:ext uri="{9D8B030D-6E8A-4147-A177-3AD203B41FA5}">
                      <a16:colId xmlns:a16="http://schemas.microsoft.com/office/drawing/2014/main" val="2980474652"/>
                    </a:ext>
                  </a:extLst>
                </a:gridCol>
                <a:gridCol w="2565401">
                  <a:extLst>
                    <a:ext uri="{9D8B030D-6E8A-4147-A177-3AD203B41FA5}">
                      <a16:colId xmlns:a16="http://schemas.microsoft.com/office/drawing/2014/main" val="2154572746"/>
                    </a:ext>
                  </a:extLst>
                </a:gridCol>
                <a:gridCol w="2501899">
                  <a:extLst>
                    <a:ext uri="{9D8B030D-6E8A-4147-A177-3AD203B41FA5}">
                      <a16:colId xmlns:a16="http://schemas.microsoft.com/office/drawing/2014/main" val="450992244"/>
                    </a:ext>
                  </a:extLst>
                </a:gridCol>
                <a:gridCol w="2046783">
                  <a:extLst>
                    <a:ext uri="{9D8B030D-6E8A-4147-A177-3AD203B41FA5}">
                      <a16:colId xmlns:a16="http://schemas.microsoft.com/office/drawing/2014/main" val="301766456"/>
                    </a:ext>
                  </a:extLst>
                </a:gridCol>
              </a:tblGrid>
              <a:tr h="0">
                <a:tc>
                  <a:txBody>
                    <a:bodyPr/>
                    <a:lstStyle/>
                    <a:p>
                      <a:endParaRPr lang="sv-SE" dirty="0"/>
                    </a:p>
                  </a:txBody>
                  <a:tcPr/>
                </a:tc>
                <a:tc>
                  <a:txBody>
                    <a:bodyPr/>
                    <a:lstStyle/>
                    <a:p>
                      <a:r>
                        <a:rPr lang="sv-SE" sz="1600" b="0" dirty="0"/>
                        <a:t>Förslag på uppgifter</a:t>
                      </a:r>
                    </a:p>
                  </a:txBody>
                  <a:tcPr/>
                </a:tc>
                <a:tc>
                  <a:txBody>
                    <a:bodyPr/>
                    <a:lstStyle/>
                    <a:p>
                      <a:r>
                        <a:rPr lang="sv-SE" sz="1600" b="0" dirty="0"/>
                        <a:t>Förslag på uppgifter</a:t>
                      </a:r>
                    </a:p>
                  </a:txBody>
                  <a:tcPr/>
                </a:tc>
                <a:tc>
                  <a:txBody>
                    <a:bodyPr/>
                    <a:lstStyle/>
                    <a:p>
                      <a:r>
                        <a:rPr lang="sv-SE" sz="1600" b="0" dirty="0"/>
                        <a:t> Enligt stadgar </a:t>
                      </a:r>
                      <a:r>
                        <a:rPr lang="sv-SE" sz="1600" b="0" dirty="0" err="1"/>
                        <a:t>bl</a:t>
                      </a:r>
                      <a:r>
                        <a:rPr lang="sv-SE" sz="1600" b="0" dirty="0"/>
                        <a:t> a</a:t>
                      </a:r>
                    </a:p>
                  </a:txBody>
                  <a:tcPr/>
                </a:tc>
                <a:extLst>
                  <a:ext uri="{0D108BD9-81ED-4DB2-BD59-A6C34878D82A}">
                    <a16:rowId xmlns:a16="http://schemas.microsoft.com/office/drawing/2014/main" val="353763878"/>
                  </a:ext>
                </a:extLst>
              </a:tr>
              <a:tr h="0">
                <a:tc>
                  <a:txBody>
                    <a:bodyPr/>
                    <a:lstStyle/>
                    <a:p>
                      <a:endParaRPr lang="sv-SE" sz="1400" dirty="0"/>
                    </a:p>
                  </a:txBody>
                  <a:tcPr/>
                </a:tc>
                <a:tc>
                  <a:txBody>
                    <a:bodyPr/>
                    <a:lstStyle/>
                    <a:p>
                      <a:r>
                        <a:rPr lang="sv-SE" sz="1400" dirty="0"/>
                        <a:t>SKA göra - övergripande</a:t>
                      </a:r>
                    </a:p>
                  </a:txBody>
                  <a:tcPr/>
                </a:tc>
                <a:tc>
                  <a:txBody>
                    <a:bodyPr/>
                    <a:lstStyle/>
                    <a:p>
                      <a:r>
                        <a:rPr lang="sv-SE" sz="1400" dirty="0"/>
                        <a:t>SKA göra - övergripande</a:t>
                      </a:r>
                    </a:p>
                  </a:txBody>
                  <a:tcPr/>
                </a:tc>
                <a:tc>
                  <a:txBody>
                    <a:bodyPr/>
                    <a:lstStyle/>
                    <a:p>
                      <a:endParaRPr lang="sv-SE" sz="1400" dirty="0"/>
                    </a:p>
                  </a:txBody>
                  <a:tcPr/>
                </a:tc>
                <a:extLst>
                  <a:ext uri="{0D108BD9-81ED-4DB2-BD59-A6C34878D82A}">
                    <a16:rowId xmlns:a16="http://schemas.microsoft.com/office/drawing/2014/main" val="279586680"/>
                  </a:ext>
                </a:extLst>
              </a:tr>
              <a:tr h="0">
                <a:tc>
                  <a:txBody>
                    <a:bodyPr/>
                    <a:lstStyle/>
                    <a:p>
                      <a:endParaRPr lang="sv-SE" sz="1400" dirty="0"/>
                    </a:p>
                  </a:txBody>
                  <a:tcPr/>
                </a:tc>
                <a:tc>
                  <a:txBody>
                    <a:bodyPr/>
                    <a:lstStyle/>
                    <a:p>
                      <a:r>
                        <a:rPr lang="sv-SE" sz="1400" dirty="0"/>
                        <a:t>SKA göra inom områdena</a:t>
                      </a:r>
                    </a:p>
                  </a:txBody>
                  <a:tcPr/>
                </a:tc>
                <a:tc>
                  <a:txBody>
                    <a:bodyPr/>
                    <a:lstStyle/>
                    <a:p>
                      <a:r>
                        <a:rPr lang="sv-SE" sz="1400" dirty="0"/>
                        <a:t>SKA göra inom områdena</a:t>
                      </a:r>
                    </a:p>
                  </a:txBody>
                  <a:tcPr/>
                </a:tc>
                <a:tc>
                  <a:txBody>
                    <a:bodyPr/>
                    <a:lstStyle/>
                    <a:p>
                      <a:endParaRPr lang="sv-SE" sz="1400" dirty="0"/>
                    </a:p>
                  </a:txBody>
                  <a:tcPr/>
                </a:tc>
                <a:extLst>
                  <a:ext uri="{0D108BD9-81ED-4DB2-BD59-A6C34878D82A}">
                    <a16:rowId xmlns:a16="http://schemas.microsoft.com/office/drawing/2014/main" val="875736279"/>
                  </a:ext>
                </a:extLst>
              </a:tr>
              <a:tr h="0">
                <a:tc>
                  <a:txBody>
                    <a:bodyPr/>
                    <a:lstStyle/>
                    <a:p>
                      <a:endParaRPr lang="sv-SE" sz="1400" dirty="0"/>
                    </a:p>
                  </a:txBody>
                  <a:tcPr/>
                </a:tc>
                <a:tc>
                  <a:txBody>
                    <a:bodyPr/>
                    <a:lstStyle/>
                    <a:p>
                      <a:r>
                        <a:rPr lang="sv-SE" sz="1400" dirty="0"/>
                        <a:t>KAN göra övergripande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t>KAN göra övergripande</a:t>
                      </a:r>
                    </a:p>
                  </a:txBody>
                  <a:tcPr/>
                </a:tc>
                <a:tc>
                  <a:txBody>
                    <a:bodyPr/>
                    <a:lstStyle/>
                    <a:p>
                      <a:endParaRPr lang="sv-SE" sz="1400" dirty="0"/>
                    </a:p>
                  </a:txBody>
                  <a:tcPr/>
                </a:tc>
                <a:extLst>
                  <a:ext uri="{0D108BD9-81ED-4DB2-BD59-A6C34878D82A}">
                    <a16:rowId xmlns:a16="http://schemas.microsoft.com/office/drawing/2014/main" val="4246381916"/>
                  </a:ext>
                </a:extLst>
              </a:tr>
              <a:tr h="0">
                <a:tc>
                  <a:txBody>
                    <a:bodyPr/>
                    <a:lstStyle/>
                    <a:p>
                      <a:endParaRPr lang="sv-SE" sz="1400" dirty="0"/>
                    </a:p>
                  </a:txBody>
                  <a:tcPr/>
                </a:tc>
                <a:tc>
                  <a:txBody>
                    <a:bodyPr/>
                    <a:lstStyle/>
                    <a:p>
                      <a:r>
                        <a:rPr lang="sv-SE" sz="1400" dirty="0"/>
                        <a:t>KAN göra inom områdena</a:t>
                      </a:r>
                    </a:p>
                  </a:txBody>
                  <a:tcPr/>
                </a:tc>
                <a:tc>
                  <a:txBody>
                    <a:bodyPr/>
                    <a:lstStyle/>
                    <a:p>
                      <a:r>
                        <a:rPr lang="sv-SE" sz="1400" dirty="0"/>
                        <a:t>KAN göra inom områdena</a:t>
                      </a:r>
                    </a:p>
                  </a:txBody>
                  <a:tcPr/>
                </a:tc>
                <a:tc>
                  <a:txBody>
                    <a:bodyPr/>
                    <a:lstStyle/>
                    <a:p>
                      <a:endParaRPr lang="sv-SE" sz="1400" dirty="0"/>
                    </a:p>
                  </a:txBody>
                  <a:tcPr/>
                </a:tc>
                <a:extLst>
                  <a:ext uri="{0D108BD9-81ED-4DB2-BD59-A6C34878D82A}">
                    <a16:rowId xmlns:a16="http://schemas.microsoft.com/office/drawing/2014/main" val="2650811373"/>
                  </a:ext>
                </a:extLst>
              </a:tr>
              <a:tr h="0">
                <a:tc>
                  <a:txBody>
                    <a:bodyPr/>
                    <a:lstStyle/>
                    <a:p>
                      <a:endParaRPr lang="sv-SE" sz="1400" dirty="0"/>
                    </a:p>
                  </a:txBody>
                  <a:tcPr/>
                </a:tc>
                <a:tc>
                  <a:txBody>
                    <a:bodyPr/>
                    <a:lstStyle/>
                    <a:p>
                      <a:r>
                        <a:rPr lang="sv-SE" sz="1400" dirty="0"/>
                        <a:t>KAN göra inom stödområden (Anläggning /</a:t>
                      </a:r>
                      <a:r>
                        <a:rPr lang="sv-SE" sz="1400" dirty="0" err="1"/>
                        <a:t>Utrustn</a:t>
                      </a:r>
                      <a:r>
                        <a:rPr lang="sv-SE" sz="1400" dirty="0"/>
                        <a:t> /Miljö samt Barn/Ungdom) </a:t>
                      </a:r>
                    </a:p>
                  </a:txBody>
                  <a:tcPr/>
                </a:tc>
                <a:tc>
                  <a:txBody>
                    <a:bodyPr/>
                    <a:lstStyle/>
                    <a:p>
                      <a:r>
                        <a:rPr lang="sv-SE" sz="1400" dirty="0"/>
                        <a:t>KAN göra inom stödområden (</a:t>
                      </a:r>
                      <a:r>
                        <a:rPr lang="sv-SE" sz="1400" dirty="0" err="1"/>
                        <a:t>Utrustn</a:t>
                      </a:r>
                      <a:r>
                        <a:rPr lang="sv-SE" sz="1400" dirty="0"/>
                        <a:t>/Redskap /Miljö samt Barn/Ungdom) </a:t>
                      </a:r>
                    </a:p>
                  </a:txBody>
                  <a:tcPr/>
                </a:tc>
                <a:tc>
                  <a:txBody>
                    <a:bodyPr/>
                    <a:lstStyle/>
                    <a:p>
                      <a:endParaRPr lang="sv-SE" sz="1400" dirty="0"/>
                    </a:p>
                  </a:txBody>
                  <a:tcPr/>
                </a:tc>
                <a:extLst>
                  <a:ext uri="{0D108BD9-81ED-4DB2-BD59-A6C34878D82A}">
                    <a16:rowId xmlns:a16="http://schemas.microsoft.com/office/drawing/2014/main" val="187818070"/>
                  </a:ext>
                </a:extLst>
              </a:tr>
            </a:tbl>
          </a:graphicData>
        </a:graphic>
      </p:graphicFrame>
    </p:spTree>
    <p:extLst>
      <p:ext uri="{BB962C8B-B14F-4D97-AF65-F5344CB8AC3E}">
        <p14:creationId xmlns:p14="http://schemas.microsoft.com/office/powerpoint/2010/main" val="2401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9AFE691-40D0-341F-D187-8B96308F87EB}"/>
              </a:ext>
            </a:extLst>
          </p:cNvPr>
          <p:cNvSpPr>
            <a:spLocks noGrp="1"/>
          </p:cNvSpPr>
          <p:nvPr>
            <p:ph type="ftr" sz="quarter" idx="10"/>
          </p:nvPr>
        </p:nvSpPr>
        <p:spPr/>
        <p:txBody>
          <a:bodyPr/>
          <a:lstStyle/>
          <a:p>
            <a:endParaRPr lang="sv-SE"/>
          </a:p>
        </p:txBody>
      </p:sp>
      <p:sp>
        <p:nvSpPr>
          <p:cNvPr id="3" name="Platshållare för bildnummer 2">
            <a:extLst>
              <a:ext uri="{FF2B5EF4-FFF2-40B4-BE49-F238E27FC236}">
                <a16:creationId xmlns:a16="http://schemas.microsoft.com/office/drawing/2014/main" id="{0BB878AD-EB24-BDBF-226C-593EEF490992}"/>
              </a:ext>
            </a:extLst>
          </p:cNvPr>
          <p:cNvSpPr>
            <a:spLocks noGrp="1"/>
          </p:cNvSpPr>
          <p:nvPr>
            <p:ph type="sldNum" sz="quarter" idx="11"/>
          </p:nvPr>
        </p:nvSpPr>
        <p:spPr/>
        <p:txBody>
          <a:bodyPr/>
          <a:lstStyle/>
          <a:p>
            <a:fld id="{2D0A6489-045A-BD4D-BE6B-13E74E6835E9}" type="slidenum">
              <a:rPr lang="sv-SE" smtClean="0"/>
              <a:pPr/>
              <a:t>17</a:t>
            </a:fld>
            <a:endParaRPr lang="sv-SE"/>
          </a:p>
        </p:txBody>
      </p:sp>
      <p:pic>
        <p:nvPicPr>
          <p:cNvPr id="7" name="Bildobjekt 6">
            <a:extLst>
              <a:ext uri="{FF2B5EF4-FFF2-40B4-BE49-F238E27FC236}">
                <a16:creationId xmlns:a16="http://schemas.microsoft.com/office/drawing/2014/main" id="{EC307463-E524-8E97-FDB1-605EA3347502}"/>
              </a:ext>
            </a:extLst>
          </p:cNvPr>
          <p:cNvPicPr>
            <a:picLocks noChangeAspect="1"/>
          </p:cNvPicPr>
          <p:nvPr/>
        </p:nvPicPr>
        <p:blipFill>
          <a:blip r:embed="rId3"/>
          <a:stretch>
            <a:fillRect/>
          </a:stretch>
        </p:blipFill>
        <p:spPr>
          <a:xfrm>
            <a:off x="4929378" y="455104"/>
            <a:ext cx="5762244" cy="6083808"/>
          </a:xfrm>
          <a:prstGeom prst="rect">
            <a:avLst/>
          </a:prstGeom>
        </p:spPr>
      </p:pic>
      <p:sp>
        <p:nvSpPr>
          <p:cNvPr id="10" name="textruta 9">
            <a:extLst>
              <a:ext uri="{FF2B5EF4-FFF2-40B4-BE49-F238E27FC236}">
                <a16:creationId xmlns:a16="http://schemas.microsoft.com/office/drawing/2014/main" id="{71832DE1-DF6B-FEA5-C348-859B1C429B9D}"/>
              </a:ext>
            </a:extLst>
          </p:cNvPr>
          <p:cNvSpPr txBox="1"/>
          <p:nvPr/>
        </p:nvSpPr>
        <p:spPr>
          <a:xfrm rot="19566303">
            <a:off x="350827" y="2716701"/>
            <a:ext cx="4175117" cy="954107"/>
          </a:xfrm>
          <a:prstGeom prst="rect">
            <a:avLst/>
          </a:prstGeom>
          <a:noFill/>
        </p:spPr>
        <p:txBody>
          <a:bodyPr wrap="square" rtlCol="0">
            <a:spAutoFit/>
          </a:bodyPr>
          <a:lstStyle/>
          <a:p>
            <a:r>
              <a:rPr lang="sv-SE" sz="2800" dirty="0">
                <a:solidFill>
                  <a:srgbClr val="00B0F0"/>
                </a:solidFill>
              </a:rPr>
              <a:t>Uppgiftslista till Distrikt</a:t>
            </a:r>
          </a:p>
          <a:p>
            <a:r>
              <a:rPr lang="sv-SE" sz="2800" dirty="0">
                <a:solidFill>
                  <a:srgbClr val="00B0F0"/>
                </a:solidFill>
              </a:rPr>
              <a:t>FÖRSLAG</a:t>
            </a:r>
          </a:p>
        </p:txBody>
      </p:sp>
    </p:spTree>
    <p:extLst>
      <p:ext uri="{BB962C8B-B14F-4D97-AF65-F5344CB8AC3E}">
        <p14:creationId xmlns:p14="http://schemas.microsoft.com/office/powerpoint/2010/main" val="3087700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9AFE691-40D0-341F-D187-8B96308F87EB}"/>
              </a:ext>
            </a:extLst>
          </p:cNvPr>
          <p:cNvSpPr>
            <a:spLocks noGrp="1"/>
          </p:cNvSpPr>
          <p:nvPr>
            <p:ph type="ftr" sz="quarter" idx="10"/>
          </p:nvPr>
        </p:nvSpPr>
        <p:spPr/>
        <p:txBody>
          <a:bodyPr/>
          <a:lstStyle/>
          <a:p>
            <a:endParaRPr lang="sv-SE"/>
          </a:p>
        </p:txBody>
      </p:sp>
      <p:sp>
        <p:nvSpPr>
          <p:cNvPr id="3" name="Platshållare för bildnummer 2">
            <a:extLst>
              <a:ext uri="{FF2B5EF4-FFF2-40B4-BE49-F238E27FC236}">
                <a16:creationId xmlns:a16="http://schemas.microsoft.com/office/drawing/2014/main" id="{0BB878AD-EB24-BDBF-226C-593EEF490992}"/>
              </a:ext>
            </a:extLst>
          </p:cNvPr>
          <p:cNvSpPr>
            <a:spLocks noGrp="1"/>
          </p:cNvSpPr>
          <p:nvPr>
            <p:ph type="sldNum" sz="quarter" idx="11"/>
          </p:nvPr>
        </p:nvSpPr>
        <p:spPr/>
        <p:txBody>
          <a:bodyPr/>
          <a:lstStyle/>
          <a:p>
            <a:fld id="{2D0A6489-045A-BD4D-BE6B-13E74E6835E9}" type="slidenum">
              <a:rPr lang="sv-SE" smtClean="0"/>
              <a:pPr/>
              <a:t>18</a:t>
            </a:fld>
            <a:endParaRPr lang="sv-SE"/>
          </a:p>
        </p:txBody>
      </p:sp>
      <p:sp>
        <p:nvSpPr>
          <p:cNvPr id="10" name="textruta 9">
            <a:extLst>
              <a:ext uri="{FF2B5EF4-FFF2-40B4-BE49-F238E27FC236}">
                <a16:creationId xmlns:a16="http://schemas.microsoft.com/office/drawing/2014/main" id="{71832DE1-DF6B-FEA5-C348-859B1C429B9D}"/>
              </a:ext>
            </a:extLst>
          </p:cNvPr>
          <p:cNvSpPr txBox="1"/>
          <p:nvPr/>
        </p:nvSpPr>
        <p:spPr>
          <a:xfrm rot="19566303">
            <a:off x="90761" y="2677566"/>
            <a:ext cx="4811747" cy="954107"/>
          </a:xfrm>
          <a:prstGeom prst="rect">
            <a:avLst/>
          </a:prstGeom>
          <a:noFill/>
        </p:spPr>
        <p:txBody>
          <a:bodyPr wrap="square" rtlCol="0">
            <a:spAutoFit/>
          </a:bodyPr>
          <a:lstStyle/>
          <a:p>
            <a:r>
              <a:rPr lang="sv-SE" sz="2800" dirty="0">
                <a:solidFill>
                  <a:srgbClr val="00B0F0"/>
                </a:solidFill>
              </a:rPr>
              <a:t>Uppgiftslista till Klassförbund</a:t>
            </a:r>
          </a:p>
          <a:p>
            <a:r>
              <a:rPr lang="sv-SE" sz="2800" dirty="0">
                <a:solidFill>
                  <a:srgbClr val="00B0F0"/>
                </a:solidFill>
              </a:rPr>
              <a:t>FÖRSLAG</a:t>
            </a:r>
          </a:p>
        </p:txBody>
      </p:sp>
      <p:pic>
        <p:nvPicPr>
          <p:cNvPr id="5" name="Bildobjekt 4">
            <a:extLst>
              <a:ext uri="{FF2B5EF4-FFF2-40B4-BE49-F238E27FC236}">
                <a16:creationId xmlns:a16="http://schemas.microsoft.com/office/drawing/2014/main" id="{5DB09A19-7FBB-1404-2B12-CBF05A239B0B}"/>
              </a:ext>
            </a:extLst>
          </p:cNvPr>
          <p:cNvPicPr>
            <a:picLocks noChangeAspect="1"/>
          </p:cNvPicPr>
          <p:nvPr/>
        </p:nvPicPr>
        <p:blipFill>
          <a:blip r:embed="rId3"/>
          <a:stretch>
            <a:fillRect/>
          </a:stretch>
        </p:blipFill>
        <p:spPr>
          <a:xfrm>
            <a:off x="4759696" y="676148"/>
            <a:ext cx="6324159" cy="5680202"/>
          </a:xfrm>
          <a:prstGeom prst="rect">
            <a:avLst/>
          </a:prstGeom>
        </p:spPr>
      </p:pic>
    </p:spTree>
    <p:extLst>
      <p:ext uri="{BB962C8B-B14F-4D97-AF65-F5344CB8AC3E}">
        <p14:creationId xmlns:p14="http://schemas.microsoft.com/office/powerpoint/2010/main" val="2258601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078ABAFD-5DD7-A62C-05F3-2020F04EE479}"/>
              </a:ext>
            </a:extLst>
          </p:cNvPr>
          <p:cNvSpPr>
            <a:spLocks noGrp="1"/>
          </p:cNvSpPr>
          <p:nvPr>
            <p:ph type="ftr" sz="quarter" idx="10"/>
          </p:nvPr>
        </p:nvSpPr>
        <p:spPr/>
        <p:txBody>
          <a:bodyPr/>
          <a:lstStyle/>
          <a:p>
            <a:endParaRPr lang="sv-SE"/>
          </a:p>
        </p:txBody>
      </p:sp>
      <p:sp>
        <p:nvSpPr>
          <p:cNvPr id="3" name="Platshållare för bildnummer 2">
            <a:extLst>
              <a:ext uri="{FF2B5EF4-FFF2-40B4-BE49-F238E27FC236}">
                <a16:creationId xmlns:a16="http://schemas.microsoft.com/office/drawing/2014/main" id="{BFCE20F9-8143-46B3-CA0E-D65779D10D6A}"/>
              </a:ext>
            </a:extLst>
          </p:cNvPr>
          <p:cNvSpPr>
            <a:spLocks noGrp="1"/>
          </p:cNvSpPr>
          <p:nvPr>
            <p:ph type="sldNum" sz="quarter" idx="11"/>
          </p:nvPr>
        </p:nvSpPr>
        <p:spPr/>
        <p:txBody>
          <a:bodyPr/>
          <a:lstStyle/>
          <a:p>
            <a:fld id="{2D0A6489-045A-BD4D-BE6B-13E74E6835E9}" type="slidenum">
              <a:rPr lang="sv-SE" smtClean="0"/>
              <a:pPr/>
              <a:t>19</a:t>
            </a:fld>
            <a:endParaRPr lang="sv-SE"/>
          </a:p>
        </p:txBody>
      </p:sp>
      <p:sp>
        <p:nvSpPr>
          <p:cNvPr id="6" name="Rubrik 5">
            <a:extLst>
              <a:ext uri="{FF2B5EF4-FFF2-40B4-BE49-F238E27FC236}">
                <a16:creationId xmlns:a16="http://schemas.microsoft.com/office/drawing/2014/main" id="{421AA646-8D22-0843-12EA-0DB2B7C326E9}"/>
              </a:ext>
            </a:extLst>
          </p:cNvPr>
          <p:cNvSpPr>
            <a:spLocks noGrp="1"/>
          </p:cNvSpPr>
          <p:nvPr>
            <p:ph type="title"/>
          </p:nvPr>
        </p:nvSpPr>
        <p:spPr>
          <a:xfrm>
            <a:off x="921692" y="2626885"/>
            <a:ext cx="5174308" cy="802115"/>
          </a:xfrm>
        </p:spPr>
        <p:txBody>
          <a:bodyPr/>
          <a:lstStyle/>
          <a:p>
            <a:r>
              <a:rPr lang="sv-SE" dirty="0"/>
              <a:t>Frågor/diskussion</a:t>
            </a:r>
          </a:p>
        </p:txBody>
      </p:sp>
    </p:spTree>
    <p:extLst>
      <p:ext uri="{BB962C8B-B14F-4D97-AF65-F5344CB8AC3E}">
        <p14:creationId xmlns:p14="http://schemas.microsoft.com/office/powerpoint/2010/main" val="1555146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
            <a:extLst>
              <a:ext uri="{FF2B5EF4-FFF2-40B4-BE49-F238E27FC236}">
                <a16:creationId xmlns:a16="http://schemas.microsoft.com/office/drawing/2014/main" id="{2CB9CF02-9096-1660-34CF-954BF5415602}"/>
              </a:ext>
            </a:extLst>
          </p:cNvPr>
          <p:cNvSpPr>
            <a:spLocks noGrp="1"/>
          </p:cNvSpPr>
          <p:nvPr>
            <p:ph type="ftr" sz="quarter" idx="10"/>
          </p:nvPr>
        </p:nvSpPr>
        <p:spPr>
          <a:xfrm>
            <a:off x="380986" y="6356350"/>
            <a:ext cx="4114800" cy="365125"/>
          </a:xfrm>
        </p:spPr>
        <p:txBody>
          <a:bodyPr/>
          <a:lstStyle/>
          <a:p>
            <a:endParaRPr lang="sv-SE" dirty="0"/>
          </a:p>
        </p:txBody>
      </p:sp>
      <p:sp>
        <p:nvSpPr>
          <p:cNvPr id="3" name="Platshållare för bildnummer 2">
            <a:extLst>
              <a:ext uri="{FF2B5EF4-FFF2-40B4-BE49-F238E27FC236}">
                <a16:creationId xmlns:a16="http://schemas.microsoft.com/office/drawing/2014/main" id="{2A9C01B8-F2B3-DCD1-BEF8-AC0D4E509945}"/>
              </a:ext>
            </a:extLst>
          </p:cNvPr>
          <p:cNvSpPr>
            <a:spLocks noGrp="1"/>
          </p:cNvSpPr>
          <p:nvPr>
            <p:ph type="sldNum" sz="quarter" idx="11"/>
          </p:nvPr>
        </p:nvSpPr>
        <p:spPr>
          <a:xfrm>
            <a:off x="9092513" y="6356350"/>
            <a:ext cx="2743200" cy="365125"/>
          </a:xfrm>
        </p:spPr>
        <p:txBody>
          <a:bodyPr anchor="ctr">
            <a:normAutofit/>
          </a:bodyPr>
          <a:lstStyle/>
          <a:p>
            <a:pPr>
              <a:spcAft>
                <a:spcPts val="600"/>
              </a:spcAft>
            </a:pPr>
            <a:fld id="{2D0A6489-045A-BD4D-BE6B-13E74E6835E9}" type="slidenum">
              <a:rPr lang="sv-SE" smtClean="0"/>
              <a:pPr>
                <a:spcAft>
                  <a:spcPts val="600"/>
                </a:spcAft>
              </a:pPr>
              <a:t>2</a:t>
            </a:fld>
            <a:endParaRPr lang="sv-SE" dirty="0"/>
          </a:p>
        </p:txBody>
      </p:sp>
      <p:sp>
        <p:nvSpPr>
          <p:cNvPr id="5" name="Rubrik 4">
            <a:extLst>
              <a:ext uri="{FF2B5EF4-FFF2-40B4-BE49-F238E27FC236}">
                <a16:creationId xmlns:a16="http://schemas.microsoft.com/office/drawing/2014/main" id="{695EF962-AFB3-C17B-67AC-420366B861A4}"/>
              </a:ext>
            </a:extLst>
          </p:cNvPr>
          <p:cNvSpPr>
            <a:spLocks noGrp="1"/>
          </p:cNvSpPr>
          <p:nvPr>
            <p:ph type="title"/>
          </p:nvPr>
        </p:nvSpPr>
        <p:spPr>
          <a:xfrm>
            <a:off x="720749" y="722782"/>
            <a:ext cx="10623711" cy="846773"/>
          </a:xfrm>
        </p:spPr>
        <p:txBody>
          <a:bodyPr anchor="b">
            <a:normAutofit/>
          </a:bodyPr>
          <a:lstStyle/>
          <a:p>
            <a:r>
              <a:rPr lang="sv-SE" dirty="0"/>
              <a:t>Sammanfattning av gjort arbete</a:t>
            </a:r>
          </a:p>
        </p:txBody>
      </p:sp>
      <p:graphicFrame>
        <p:nvGraphicFramePr>
          <p:cNvPr id="8" name="Platshållare för text 5">
            <a:extLst>
              <a:ext uri="{FF2B5EF4-FFF2-40B4-BE49-F238E27FC236}">
                <a16:creationId xmlns:a16="http://schemas.microsoft.com/office/drawing/2014/main" id="{5642BE28-20CB-F6DF-4F79-897D1C561205}"/>
              </a:ext>
            </a:extLst>
          </p:cNvPr>
          <p:cNvGraphicFramePr/>
          <p:nvPr>
            <p:extLst>
              <p:ext uri="{D42A27DB-BD31-4B8C-83A1-F6EECF244321}">
                <p14:modId xmlns:p14="http://schemas.microsoft.com/office/powerpoint/2010/main" val="2538580746"/>
              </p:ext>
            </p:extLst>
          </p:nvPr>
        </p:nvGraphicFramePr>
        <p:xfrm>
          <a:off x="731837" y="1808161"/>
          <a:ext cx="6300788" cy="43926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Bild 8" descr="Möte kontur">
            <a:extLst>
              <a:ext uri="{FF2B5EF4-FFF2-40B4-BE49-F238E27FC236}">
                <a16:creationId xmlns:a16="http://schemas.microsoft.com/office/drawing/2014/main" id="{E0AF6CFD-01D0-4474-C7DA-53CCF1FF237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88503" y="2099197"/>
            <a:ext cx="2659605" cy="2659605"/>
          </a:xfrm>
          <a:prstGeom prst="rect">
            <a:avLst/>
          </a:prstGeom>
        </p:spPr>
      </p:pic>
      <p:sp>
        <p:nvSpPr>
          <p:cNvPr id="10" name="textruta 9">
            <a:extLst>
              <a:ext uri="{FF2B5EF4-FFF2-40B4-BE49-F238E27FC236}">
                <a16:creationId xmlns:a16="http://schemas.microsoft.com/office/drawing/2014/main" id="{CE1C8F66-4317-5122-9E34-078C355F5937}"/>
              </a:ext>
            </a:extLst>
          </p:cNvPr>
          <p:cNvSpPr txBox="1"/>
          <p:nvPr/>
        </p:nvSpPr>
        <p:spPr>
          <a:xfrm>
            <a:off x="8861715" y="3778286"/>
            <a:ext cx="1313180" cy="369332"/>
          </a:xfrm>
          <a:prstGeom prst="rect">
            <a:avLst/>
          </a:prstGeom>
          <a:noFill/>
        </p:spPr>
        <p:txBody>
          <a:bodyPr wrap="none" rtlCol="0">
            <a:spAutoFit/>
          </a:bodyPr>
          <a:lstStyle/>
          <a:p>
            <a:r>
              <a:rPr lang="sv-SE"/>
              <a:t>Ag-struktur</a:t>
            </a:r>
          </a:p>
        </p:txBody>
      </p:sp>
    </p:spTree>
    <p:extLst>
      <p:ext uri="{BB962C8B-B14F-4D97-AF65-F5344CB8AC3E}">
        <p14:creationId xmlns:p14="http://schemas.microsoft.com/office/powerpoint/2010/main" val="166801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2E178C80-03F6-EDC8-0286-3149C6296253}"/>
              </a:ext>
            </a:extLst>
          </p:cNvPr>
          <p:cNvPicPr>
            <a:picLocks noChangeAspect="1"/>
          </p:cNvPicPr>
          <p:nvPr/>
        </p:nvPicPr>
        <p:blipFill>
          <a:blip r:embed="rId2"/>
          <a:stretch>
            <a:fillRect/>
          </a:stretch>
        </p:blipFill>
        <p:spPr>
          <a:xfrm>
            <a:off x="6334024" y="1086579"/>
            <a:ext cx="5078613" cy="5078613"/>
          </a:xfrm>
          <a:prstGeom prst="rect">
            <a:avLst/>
          </a:prstGeom>
          <a:noFill/>
        </p:spPr>
      </p:pic>
      <p:sp>
        <p:nvSpPr>
          <p:cNvPr id="13" name="Footer Placeholder 2">
            <a:extLst>
              <a:ext uri="{FF2B5EF4-FFF2-40B4-BE49-F238E27FC236}">
                <a16:creationId xmlns:a16="http://schemas.microsoft.com/office/drawing/2014/main" id="{386B6847-ECAC-EE39-FF23-90DF0BA69530}"/>
              </a:ext>
            </a:extLst>
          </p:cNvPr>
          <p:cNvSpPr>
            <a:spLocks noGrp="1"/>
          </p:cNvSpPr>
          <p:nvPr>
            <p:ph type="ftr" sz="quarter" idx="10"/>
          </p:nvPr>
        </p:nvSpPr>
        <p:spPr>
          <a:xfrm>
            <a:off x="6815930" y="904016"/>
            <a:ext cx="4114800" cy="365125"/>
          </a:xfrm>
        </p:spPr>
        <p:txBody>
          <a:bodyPr/>
          <a:lstStyle/>
          <a:p>
            <a:r>
              <a:rPr lang="sv-SE" dirty="0"/>
              <a:t>LÄNK TILL ANMÄLAN</a:t>
            </a:r>
          </a:p>
        </p:txBody>
      </p:sp>
      <p:sp>
        <p:nvSpPr>
          <p:cNvPr id="4" name="Platshållare för bildnummer 3">
            <a:extLst>
              <a:ext uri="{FF2B5EF4-FFF2-40B4-BE49-F238E27FC236}">
                <a16:creationId xmlns:a16="http://schemas.microsoft.com/office/drawing/2014/main" id="{CA317D49-F383-0D33-F724-C5306AAF4A9A}"/>
              </a:ext>
            </a:extLst>
          </p:cNvPr>
          <p:cNvSpPr>
            <a:spLocks noGrp="1"/>
          </p:cNvSpPr>
          <p:nvPr>
            <p:ph type="sldNum" sz="quarter" idx="11"/>
          </p:nvPr>
        </p:nvSpPr>
        <p:spPr>
          <a:xfrm>
            <a:off x="9092513" y="6356350"/>
            <a:ext cx="2743200" cy="365125"/>
          </a:xfrm>
        </p:spPr>
        <p:txBody>
          <a:bodyPr anchor="ctr">
            <a:normAutofit/>
          </a:bodyPr>
          <a:lstStyle/>
          <a:p>
            <a:pPr>
              <a:spcAft>
                <a:spcPts val="600"/>
              </a:spcAft>
            </a:pPr>
            <a:fld id="{2D0A6489-045A-BD4D-BE6B-13E74E6835E9}" type="slidenum">
              <a:rPr lang="sv-SE" smtClean="0"/>
              <a:pPr>
                <a:spcAft>
                  <a:spcPts val="600"/>
                </a:spcAft>
              </a:pPr>
              <a:t>20</a:t>
            </a:fld>
            <a:endParaRPr lang="sv-SE"/>
          </a:p>
        </p:txBody>
      </p:sp>
      <p:sp>
        <p:nvSpPr>
          <p:cNvPr id="15" name="Title 4">
            <a:extLst>
              <a:ext uri="{FF2B5EF4-FFF2-40B4-BE49-F238E27FC236}">
                <a16:creationId xmlns:a16="http://schemas.microsoft.com/office/drawing/2014/main" id="{324C2BCC-0832-37E9-99CE-36FF3593D211}"/>
              </a:ext>
            </a:extLst>
          </p:cNvPr>
          <p:cNvSpPr>
            <a:spLocks noGrp="1"/>
          </p:cNvSpPr>
          <p:nvPr>
            <p:ph type="title"/>
          </p:nvPr>
        </p:nvSpPr>
        <p:spPr>
          <a:xfrm>
            <a:off x="742304" y="765375"/>
            <a:ext cx="5174145" cy="802115"/>
          </a:xfrm>
        </p:spPr>
        <p:txBody>
          <a:bodyPr/>
          <a:lstStyle/>
          <a:p>
            <a:r>
              <a:rPr lang="en-US" dirty="0" err="1"/>
              <a:t>Ordförandeträffar</a:t>
            </a:r>
            <a:endParaRPr lang="en-US" dirty="0"/>
          </a:p>
        </p:txBody>
      </p:sp>
      <p:sp>
        <p:nvSpPr>
          <p:cNvPr id="10" name="Platshållare för text 9">
            <a:extLst>
              <a:ext uri="{FF2B5EF4-FFF2-40B4-BE49-F238E27FC236}">
                <a16:creationId xmlns:a16="http://schemas.microsoft.com/office/drawing/2014/main" id="{9EE4EB49-8D88-1559-0D0E-42E372F91FD7}"/>
              </a:ext>
            </a:extLst>
          </p:cNvPr>
          <p:cNvSpPr>
            <a:spLocks noGrp="1"/>
          </p:cNvSpPr>
          <p:nvPr>
            <p:ph type="body" sz="quarter" idx="14"/>
          </p:nvPr>
        </p:nvSpPr>
        <p:spPr>
          <a:xfrm>
            <a:off x="742467" y="1758468"/>
            <a:ext cx="5432090" cy="4442307"/>
          </a:xfrm>
        </p:spPr>
        <p:txBody>
          <a:bodyPr>
            <a:normAutofit/>
          </a:bodyPr>
          <a:lstStyle/>
          <a:p>
            <a:pPr algn="l"/>
            <a:r>
              <a:rPr lang="sv-SE" b="1" i="0" dirty="0">
                <a:solidFill>
                  <a:srgbClr val="333333"/>
                </a:solidFill>
                <a:effectLst/>
                <a:latin typeface="Helvetica Neue"/>
              </a:rPr>
              <a:t>En viktig träff för alla distrikts- och klubbordförande inom Seglarförbundet.</a:t>
            </a:r>
            <a:endParaRPr lang="sv-SE" b="0" i="0" dirty="0">
              <a:solidFill>
                <a:srgbClr val="333333"/>
              </a:solidFill>
              <a:effectLst/>
              <a:latin typeface="Helvetica Neue"/>
            </a:endParaRPr>
          </a:p>
          <a:p>
            <a:pPr algn="l"/>
            <a:r>
              <a:rPr lang="sv-SE" b="0" i="0" dirty="0">
                <a:solidFill>
                  <a:srgbClr val="333333"/>
                </a:solidFill>
                <a:effectLst/>
                <a:latin typeface="Helvetica Neue"/>
              </a:rPr>
              <a:t>Fyra parallella träffar:</a:t>
            </a:r>
            <a:br>
              <a:rPr lang="sv-SE" b="0" i="0" dirty="0">
                <a:solidFill>
                  <a:srgbClr val="333333"/>
                </a:solidFill>
                <a:effectLst/>
                <a:latin typeface="Helvetica Neue"/>
              </a:rPr>
            </a:br>
            <a:r>
              <a:rPr lang="sv-SE" b="1" i="0" dirty="0">
                <a:solidFill>
                  <a:srgbClr val="333333"/>
                </a:solidFill>
                <a:effectLst/>
                <a:latin typeface="Helvetica Neue"/>
              </a:rPr>
              <a:t>Lördagen den 28 september kl.10:30-15:00. </a:t>
            </a:r>
            <a:br>
              <a:rPr lang="sv-SE" b="0" i="0" dirty="0">
                <a:solidFill>
                  <a:srgbClr val="333333"/>
                </a:solidFill>
                <a:effectLst/>
                <a:latin typeface="Helvetica Neue"/>
              </a:rPr>
            </a:br>
            <a:r>
              <a:rPr lang="sv-SE" b="0" i="0" dirty="0">
                <a:solidFill>
                  <a:srgbClr val="333333"/>
                </a:solidFill>
                <a:effectLst/>
                <a:latin typeface="Helvetica Neue"/>
              </a:rPr>
              <a:t>Sundsvall och Göteborg.</a:t>
            </a:r>
          </a:p>
          <a:p>
            <a:pPr algn="l"/>
            <a:r>
              <a:rPr lang="sv-SE" b="1" i="0" dirty="0">
                <a:solidFill>
                  <a:srgbClr val="333333"/>
                </a:solidFill>
                <a:effectLst/>
                <a:latin typeface="Helvetica Neue"/>
              </a:rPr>
              <a:t>Söndagen den 29 september kl.10:30-15:00.</a:t>
            </a:r>
            <a:br>
              <a:rPr lang="sv-SE" b="0" i="0" dirty="0">
                <a:solidFill>
                  <a:srgbClr val="333333"/>
                </a:solidFill>
                <a:effectLst/>
                <a:latin typeface="Helvetica Neue"/>
              </a:rPr>
            </a:br>
            <a:r>
              <a:rPr lang="sv-SE" b="0" i="0" dirty="0">
                <a:solidFill>
                  <a:srgbClr val="333333"/>
                </a:solidFill>
                <a:effectLst/>
                <a:latin typeface="Helvetica Neue"/>
              </a:rPr>
              <a:t>Hässleholm och Stockholm.</a:t>
            </a:r>
          </a:p>
          <a:p>
            <a:pPr algn="l"/>
            <a:r>
              <a:rPr lang="sv-SE" b="0" i="0" dirty="0">
                <a:solidFill>
                  <a:srgbClr val="333333"/>
                </a:solidFill>
                <a:effectLst/>
                <a:latin typeface="Helvetica Neue"/>
              </a:rPr>
              <a:t>Alla träffar följer samma program och kommer att ledas av medlemmar av Seglarförbundets styrelse.</a:t>
            </a:r>
          </a:p>
        </p:txBody>
      </p:sp>
    </p:spTree>
    <p:extLst>
      <p:ext uri="{BB962C8B-B14F-4D97-AF65-F5344CB8AC3E}">
        <p14:creationId xmlns:p14="http://schemas.microsoft.com/office/powerpoint/2010/main" val="923598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7F89DF85-D6B0-6E8E-48D9-D4821FB3A19A}"/>
              </a:ext>
            </a:extLst>
          </p:cNvPr>
          <p:cNvSpPr>
            <a:spLocks noGrp="1"/>
          </p:cNvSpPr>
          <p:nvPr>
            <p:ph type="ftr" sz="quarter" idx="10"/>
          </p:nvPr>
        </p:nvSpPr>
        <p:spPr/>
        <p:txBody>
          <a:bodyPr/>
          <a:lstStyle/>
          <a:p>
            <a:endParaRPr lang="sv-SE"/>
          </a:p>
        </p:txBody>
      </p:sp>
      <p:sp>
        <p:nvSpPr>
          <p:cNvPr id="3" name="Platshållare för bildnummer 2">
            <a:extLst>
              <a:ext uri="{FF2B5EF4-FFF2-40B4-BE49-F238E27FC236}">
                <a16:creationId xmlns:a16="http://schemas.microsoft.com/office/drawing/2014/main" id="{E7F36E26-0922-A75A-97AC-46E4DB435206}"/>
              </a:ext>
            </a:extLst>
          </p:cNvPr>
          <p:cNvSpPr>
            <a:spLocks noGrp="1"/>
          </p:cNvSpPr>
          <p:nvPr>
            <p:ph type="sldNum" sz="quarter" idx="11"/>
          </p:nvPr>
        </p:nvSpPr>
        <p:spPr/>
        <p:txBody>
          <a:bodyPr/>
          <a:lstStyle/>
          <a:p>
            <a:fld id="{2D0A6489-045A-BD4D-BE6B-13E74E6835E9}" type="slidenum">
              <a:rPr lang="sv-SE" smtClean="0"/>
              <a:pPr/>
              <a:t>3</a:t>
            </a:fld>
            <a:endParaRPr lang="sv-SE"/>
          </a:p>
        </p:txBody>
      </p:sp>
      <p:sp>
        <p:nvSpPr>
          <p:cNvPr id="28" name="textruta 27">
            <a:extLst>
              <a:ext uri="{FF2B5EF4-FFF2-40B4-BE49-F238E27FC236}">
                <a16:creationId xmlns:a16="http://schemas.microsoft.com/office/drawing/2014/main" id="{0FA2AA38-7DC3-1A06-9B3B-9987621D2CD1}"/>
              </a:ext>
            </a:extLst>
          </p:cNvPr>
          <p:cNvSpPr txBox="1"/>
          <p:nvPr/>
        </p:nvSpPr>
        <p:spPr>
          <a:xfrm rot="18294452">
            <a:off x="1070871" y="1349897"/>
            <a:ext cx="1617751" cy="276999"/>
          </a:xfrm>
          <a:prstGeom prst="rect">
            <a:avLst/>
          </a:prstGeom>
          <a:solidFill>
            <a:schemeClr val="accent4">
              <a:lumMod val="20000"/>
              <a:lumOff val="80000"/>
            </a:schemeClr>
          </a:solidFill>
        </p:spPr>
        <p:txBody>
          <a:bodyPr wrap="none" rtlCol="0">
            <a:spAutoFit/>
          </a:bodyPr>
          <a:lstStyle/>
          <a:p>
            <a:r>
              <a:rPr lang="sv-SE" sz="1200" dirty="0"/>
              <a:t>Diskussion med DSF</a:t>
            </a:r>
          </a:p>
        </p:txBody>
      </p:sp>
      <p:sp>
        <p:nvSpPr>
          <p:cNvPr id="33" name="textruta 32">
            <a:extLst>
              <a:ext uri="{FF2B5EF4-FFF2-40B4-BE49-F238E27FC236}">
                <a16:creationId xmlns:a16="http://schemas.microsoft.com/office/drawing/2014/main" id="{B5726B99-3CE2-A102-7F0E-6CD4DF417AAD}"/>
              </a:ext>
            </a:extLst>
          </p:cNvPr>
          <p:cNvSpPr txBox="1"/>
          <p:nvPr/>
        </p:nvSpPr>
        <p:spPr>
          <a:xfrm rot="18166050">
            <a:off x="2061835" y="1181788"/>
            <a:ext cx="1984839" cy="276999"/>
          </a:xfrm>
          <a:prstGeom prst="rect">
            <a:avLst/>
          </a:prstGeom>
          <a:solidFill>
            <a:schemeClr val="accent4">
              <a:lumMod val="20000"/>
              <a:lumOff val="80000"/>
            </a:schemeClr>
          </a:solidFill>
        </p:spPr>
        <p:txBody>
          <a:bodyPr wrap="none" rtlCol="0">
            <a:spAutoFit/>
          </a:bodyPr>
          <a:lstStyle/>
          <a:p>
            <a:r>
              <a:rPr lang="sv-SE" sz="1200" dirty="0"/>
              <a:t>Styrelsen startar utredning</a:t>
            </a:r>
          </a:p>
        </p:txBody>
      </p:sp>
      <p:sp>
        <p:nvSpPr>
          <p:cNvPr id="34" name="textruta 33">
            <a:extLst>
              <a:ext uri="{FF2B5EF4-FFF2-40B4-BE49-F238E27FC236}">
                <a16:creationId xmlns:a16="http://schemas.microsoft.com/office/drawing/2014/main" id="{BB982B3F-8AD0-3229-3F00-43EED39E4070}"/>
              </a:ext>
            </a:extLst>
          </p:cNvPr>
          <p:cNvSpPr txBox="1"/>
          <p:nvPr/>
        </p:nvSpPr>
        <p:spPr>
          <a:xfrm>
            <a:off x="2200759" y="2514555"/>
            <a:ext cx="1230824" cy="276999"/>
          </a:xfrm>
          <a:prstGeom prst="rect">
            <a:avLst/>
          </a:prstGeom>
          <a:noFill/>
        </p:spPr>
        <p:txBody>
          <a:bodyPr wrap="square" rtlCol="0">
            <a:spAutoFit/>
          </a:bodyPr>
          <a:lstStyle/>
          <a:p>
            <a:r>
              <a:rPr lang="sv-SE" sz="1200"/>
              <a:t>SD 2022</a:t>
            </a:r>
          </a:p>
        </p:txBody>
      </p:sp>
      <p:sp>
        <p:nvSpPr>
          <p:cNvPr id="35" name="textruta 34">
            <a:extLst>
              <a:ext uri="{FF2B5EF4-FFF2-40B4-BE49-F238E27FC236}">
                <a16:creationId xmlns:a16="http://schemas.microsoft.com/office/drawing/2014/main" id="{D23C8FCD-2033-6737-26AE-095B8C63C143}"/>
              </a:ext>
            </a:extLst>
          </p:cNvPr>
          <p:cNvSpPr txBox="1"/>
          <p:nvPr/>
        </p:nvSpPr>
        <p:spPr>
          <a:xfrm>
            <a:off x="5080858" y="2501947"/>
            <a:ext cx="1230824" cy="276999"/>
          </a:xfrm>
          <a:prstGeom prst="rect">
            <a:avLst/>
          </a:prstGeom>
          <a:noFill/>
        </p:spPr>
        <p:txBody>
          <a:bodyPr wrap="square" rtlCol="0">
            <a:spAutoFit/>
          </a:bodyPr>
          <a:lstStyle/>
          <a:p>
            <a:r>
              <a:rPr lang="sv-SE" sz="1200"/>
              <a:t>SD 2023</a:t>
            </a:r>
          </a:p>
        </p:txBody>
      </p:sp>
      <p:sp>
        <p:nvSpPr>
          <p:cNvPr id="36" name="textruta 35">
            <a:extLst>
              <a:ext uri="{FF2B5EF4-FFF2-40B4-BE49-F238E27FC236}">
                <a16:creationId xmlns:a16="http://schemas.microsoft.com/office/drawing/2014/main" id="{272898E6-E1FC-5CC0-7FBD-6C9588F7CF67}"/>
              </a:ext>
            </a:extLst>
          </p:cNvPr>
          <p:cNvSpPr txBox="1"/>
          <p:nvPr/>
        </p:nvSpPr>
        <p:spPr>
          <a:xfrm rot="18166050">
            <a:off x="4878868" y="1013885"/>
            <a:ext cx="1863011" cy="461665"/>
          </a:xfrm>
          <a:prstGeom prst="rect">
            <a:avLst/>
          </a:prstGeom>
          <a:solidFill>
            <a:schemeClr val="accent4">
              <a:lumMod val="20000"/>
              <a:lumOff val="80000"/>
            </a:schemeClr>
          </a:solidFill>
        </p:spPr>
        <p:txBody>
          <a:bodyPr wrap="none" rtlCol="0">
            <a:spAutoFit/>
          </a:bodyPr>
          <a:lstStyle/>
          <a:p>
            <a:r>
              <a:rPr lang="sv-SE" sz="1200"/>
              <a:t>Beslut att genomföra </a:t>
            </a:r>
          </a:p>
          <a:p>
            <a:r>
              <a:rPr lang="sv-SE" sz="1200"/>
              <a:t>Förändring enligt rapport</a:t>
            </a:r>
          </a:p>
        </p:txBody>
      </p:sp>
      <p:sp>
        <p:nvSpPr>
          <p:cNvPr id="37" name="textruta 36">
            <a:extLst>
              <a:ext uri="{FF2B5EF4-FFF2-40B4-BE49-F238E27FC236}">
                <a16:creationId xmlns:a16="http://schemas.microsoft.com/office/drawing/2014/main" id="{9D768722-6CF4-3651-D0C9-C5126DFA00A9}"/>
              </a:ext>
            </a:extLst>
          </p:cNvPr>
          <p:cNvSpPr txBox="1"/>
          <p:nvPr/>
        </p:nvSpPr>
        <p:spPr>
          <a:xfrm rot="18166050">
            <a:off x="5314033" y="862262"/>
            <a:ext cx="2348720" cy="461665"/>
          </a:xfrm>
          <a:prstGeom prst="rect">
            <a:avLst/>
          </a:prstGeom>
          <a:solidFill>
            <a:schemeClr val="accent4">
              <a:lumMod val="20000"/>
              <a:lumOff val="80000"/>
            </a:schemeClr>
          </a:solidFill>
        </p:spPr>
        <p:txBody>
          <a:bodyPr wrap="none" rtlCol="0">
            <a:spAutoFit/>
          </a:bodyPr>
          <a:lstStyle/>
          <a:p>
            <a:r>
              <a:rPr lang="sv-SE" sz="1200"/>
              <a:t>Styrelsen tillsätter</a:t>
            </a:r>
          </a:p>
          <a:p>
            <a:r>
              <a:rPr lang="sv-SE" sz="1200"/>
              <a:t>Projektgrupp och processledare</a:t>
            </a:r>
          </a:p>
        </p:txBody>
      </p:sp>
      <p:sp>
        <p:nvSpPr>
          <p:cNvPr id="38" name="textruta 37">
            <a:extLst>
              <a:ext uri="{FF2B5EF4-FFF2-40B4-BE49-F238E27FC236}">
                <a16:creationId xmlns:a16="http://schemas.microsoft.com/office/drawing/2014/main" id="{D8BEEB13-D2FD-3489-D11B-4495377650C9}"/>
              </a:ext>
            </a:extLst>
          </p:cNvPr>
          <p:cNvSpPr txBox="1"/>
          <p:nvPr/>
        </p:nvSpPr>
        <p:spPr>
          <a:xfrm rot="18166050">
            <a:off x="3592984" y="1090287"/>
            <a:ext cx="2188420" cy="276999"/>
          </a:xfrm>
          <a:prstGeom prst="rect">
            <a:avLst/>
          </a:prstGeom>
          <a:solidFill>
            <a:schemeClr val="accent4">
              <a:lumMod val="20000"/>
              <a:lumOff val="80000"/>
            </a:schemeClr>
          </a:solidFill>
        </p:spPr>
        <p:txBody>
          <a:bodyPr wrap="none" rtlCol="0">
            <a:spAutoFit/>
          </a:bodyPr>
          <a:lstStyle/>
          <a:p>
            <a:r>
              <a:rPr lang="sv-SE" sz="1200"/>
              <a:t>Distriktsordförande konferens</a:t>
            </a:r>
          </a:p>
        </p:txBody>
      </p:sp>
      <p:sp>
        <p:nvSpPr>
          <p:cNvPr id="39" name="textruta 38">
            <a:extLst>
              <a:ext uri="{FF2B5EF4-FFF2-40B4-BE49-F238E27FC236}">
                <a16:creationId xmlns:a16="http://schemas.microsoft.com/office/drawing/2014/main" id="{7234C642-568E-A44D-E851-E3E0D4762BA1}"/>
              </a:ext>
            </a:extLst>
          </p:cNvPr>
          <p:cNvSpPr txBox="1"/>
          <p:nvPr/>
        </p:nvSpPr>
        <p:spPr>
          <a:xfrm>
            <a:off x="3140633" y="2831693"/>
            <a:ext cx="1497526" cy="307777"/>
          </a:xfrm>
          <a:prstGeom prst="rect">
            <a:avLst/>
          </a:prstGeom>
          <a:noFill/>
        </p:spPr>
        <p:txBody>
          <a:bodyPr wrap="none" rtlCol="0">
            <a:spAutoFit/>
          </a:bodyPr>
          <a:lstStyle/>
          <a:p>
            <a:r>
              <a:rPr lang="sv-SE" sz="1400" dirty="0"/>
              <a:t>Utredning steg 1</a:t>
            </a:r>
          </a:p>
        </p:txBody>
      </p:sp>
      <p:graphicFrame>
        <p:nvGraphicFramePr>
          <p:cNvPr id="40" name="Tabell 39">
            <a:extLst>
              <a:ext uri="{FF2B5EF4-FFF2-40B4-BE49-F238E27FC236}">
                <a16:creationId xmlns:a16="http://schemas.microsoft.com/office/drawing/2014/main" id="{B9004DFE-0D6A-8B84-8D96-00F11CCE9339}"/>
              </a:ext>
            </a:extLst>
          </p:cNvPr>
          <p:cNvGraphicFramePr>
            <a:graphicFrameLocks noGrp="1"/>
          </p:cNvGraphicFramePr>
          <p:nvPr/>
        </p:nvGraphicFramePr>
        <p:xfrm>
          <a:off x="1166871" y="2237512"/>
          <a:ext cx="8555712" cy="195020"/>
        </p:xfrm>
        <a:graphic>
          <a:graphicData uri="http://schemas.openxmlformats.org/drawingml/2006/table">
            <a:tbl>
              <a:tblPr firstRow="1" bandRow="1">
                <a:tableStyleId>{5940675A-B579-460E-94D1-54222C63F5DA}</a:tableStyleId>
              </a:tblPr>
              <a:tblGrid>
                <a:gridCol w="712976">
                  <a:extLst>
                    <a:ext uri="{9D8B030D-6E8A-4147-A177-3AD203B41FA5}">
                      <a16:colId xmlns:a16="http://schemas.microsoft.com/office/drawing/2014/main" val="3612018545"/>
                    </a:ext>
                  </a:extLst>
                </a:gridCol>
                <a:gridCol w="712976">
                  <a:extLst>
                    <a:ext uri="{9D8B030D-6E8A-4147-A177-3AD203B41FA5}">
                      <a16:colId xmlns:a16="http://schemas.microsoft.com/office/drawing/2014/main" val="867636891"/>
                    </a:ext>
                  </a:extLst>
                </a:gridCol>
                <a:gridCol w="712976">
                  <a:extLst>
                    <a:ext uri="{9D8B030D-6E8A-4147-A177-3AD203B41FA5}">
                      <a16:colId xmlns:a16="http://schemas.microsoft.com/office/drawing/2014/main" val="4172124"/>
                    </a:ext>
                  </a:extLst>
                </a:gridCol>
                <a:gridCol w="712976">
                  <a:extLst>
                    <a:ext uri="{9D8B030D-6E8A-4147-A177-3AD203B41FA5}">
                      <a16:colId xmlns:a16="http://schemas.microsoft.com/office/drawing/2014/main" val="1742621818"/>
                    </a:ext>
                  </a:extLst>
                </a:gridCol>
                <a:gridCol w="712976">
                  <a:extLst>
                    <a:ext uri="{9D8B030D-6E8A-4147-A177-3AD203B41FA5}">
                      <a16:colId xmlns:a16="http://schemas.microsoft.com/office/drawing/2014/main" val="3719640617"/>
                    </a:ext>
                  </a:extLst>
                </a:gridCol>
                <a:gridCol w="712976">
                  <a:extLst>
                    <a:ext uri="{9D8B030D-6E8A-4147-A177-3AD203B41FA5}">
                      <a16:colId xmlns:a16="http://schemas.microsoft.com/office/drawing/2014/main" val="474782318"/>
                    </a:ext>
                  </a:extLst>
                </a:gridCol>
                <a:gridCol w="712976">
                  <a:extLst>
                    <a:ext uri="{9D8B030D-6E8A-4147-A177-3AD203B41FA5}">
                      <a16:colId xmlns:a16="http://schemas.microsoft.com/office/drawing/2014/main" val="241229437"/>
                    </a:ext>
                  </a:extLst>
                </a:gridCol>
                <a:gridCol w="712976">
                  <a:extLst>
                    <a:ext uri="{9D8B030D-6E8A-4147-A177-3AD203B41FA5}">
                      <a16:colId xmlns:a16="http://schemas.microsoft.com/office/drawing/2014/main" val="523083331"/>
                    </a:ext>
                  </a:extLst>
                </a:gridCol>
                <a:gridCol w="712976">
                  <a:extLst>
                    <a:ext uri="{9D8B030D-6E8A-4147-A177-3AD203B41FA5}">
                      <a16:colId xmlns:a16="http://schemas.microsoft.com/office/drawing/2014/main" val="353446188"/>
                    </a:ext>
                  </a:extLst>
                </a:gridCol>
                <a:gridCol w="712976">
                  <a:extLst>
                    <a:ext uri="{9D8B030D-6E8A-4147-A177-3AD203B41FA5}">
                      <a16:colId xmlns:a16="http://schemas.microsoft.com/office/drawing/2014/main" val="814360106"/>
                    </a:ext>
                  </a:extLst>
                </a:gridCol>
                <a:gridCol w="712976">
                  <a:extLst>
                    <a:ext uri="{9D8B030D-6E8A-4147-A177-3AD203B41FA5}">
                      <a16:colId xmlns:a16="http://schemas.microsoft.com/office/drawing/2014/main" val="2723800802"/>
                    </a:ext>
                  </a:extLst>
                </a:gridCol>
                <a:gridCol w="712976">
                  <a:extLst>
                    <a:ext uri="{9D8B030D-6E8A-4147-A177-3AD203B41FA5}">
                      <a16:colId xmlns:a16="http://schemas.microsoft.com/office/drawing/2014/main" val="1681440119"/>
                    </a:ext>
                  </a:extLst>
                </a:gridCol>
              </a:tblGrid>
              <a:tr h="195020">
                <a:tc>
                  <a:txBody>
                    <a:bodyPr/>
                    <a:lstStyle/>
                    <a:p>
                      <a:endParaRPr lang="sv-SE" sz="400"/>
                    </a:p>
                  </a:txBody>
                  <a:tcPr>
                    <a:solidFill>
                      <a:schemeClr val="accent1"/>
                    </a:solidFill>
                  </a:tcPr>
                </a:tc>
                <a:tc>
                  <a:txBody>
                    <a:bodyPr/>
                    <a:lstStyle/>
                    <a:p>
                      <a:endParaRPr lang="sv-SE" sz="400"/>
                    </a:p>
                  </a:txBody>
                  <a:tcPr>
                    <a:solidFill>
                      <a:schemeClr val="accent4">
                        <a:lumMod val="60000"/>
                        <a:lumOff val="40000"/>
                      </a:schemeClr>
                    </a:solidFill>
                  </a:tcPr>
                </a:tc>
                <a:tc>
                  <a:txBody>
                    <a:bodyPr/>
                    <a:lstStyle/>
                    <a:p>
                      <a:endParaRPr lang="sv-SE" sz="400"/>
                    </a:p>
                  </a:txBody>
                  <a:tcPr>
                    <a:solidFill>
                      <a:schemeClr val="accent4">
                        <a:lumMod val="40000"/>
                        <a:lumOff val="60000"/>
                      </a:schemeClr>
                    </a:solidFill>
                  </a:tcPr>
                </a:tc>
                <a:tc>
                  <a:txBody>
                    <a:bodyPr/>
                    <a:lstStyle/>
                    <a:p>
                      <a:endParaRPr lang="sv-SE" sz="400"/>
                    </a:p>
                  </a:txBody>
                  <a:tcPr>
                    <a:solidFill>
                      <a:schemeClr val="accent4">
                        <a:lumMod val="20000"/>
                        <a:lumOff val="80000"/>
                      </a:schemeClr>
                    </a:solidFill>
                  </a:tcPr>
                </a:tc>
                <a:tc>
                  <a:txBody>
                    <a:bodyPr/>
                    <a:lstStyle/>
                    <a:p>
                      <a:endParaRPr lang="sv-SE" sz="400"/>
                    </a:p>
                  </a:txBody>
                  <a:tcPr>
                    <a:solidFill>
                      <a:srgbClr val="002060"/>
                    </a:solidFill>
                  </a:tcPr>
                </a:tc>
                <a:tc>
                  <a:txBody>
                    <a:bodyPr/>
                    <a:lstStyle/>
                    <a:p>
                      <a:endParaRPr lang="sv-SE" sz="400"/>
                    </a:p>
                  </a:txBody>
                  <a:tcPr>
                    <a:solidFill>
                      <a:schemeClr val="accent4">
                        <a:lumMod val="60000"/>
                        <a:lumOff val="40000"/>
                      </a:schemeClr>
                    </a:solidFill>
                  </a:tcPr>
                </a:tc>
                <a:tc>
                  <a:txBody>
                    <a:bodyPr/>
                    <a:lstStyle/>
                    <a:p>
                      <a:endParaRPr lang="sv-SE" sz="400"/>
                    </a:p>
                  </a:txBody>
                  <a:tcPr>
                    <a:solidFill>
                      <a:schemeClr val="accent4">
                        <a:lumMod val="40000"/>
                        <a:lumOff val="60000"/>
                      </a:schemeClr>
                    </a:solidFill>
                  </a:tcPr>
                </a:tc>
                <a:tc>
                  <a:txBody>
                    <a:bodyPr/>
                    <a:lstStyle/>
                    <a:p>
                      <a:endParaRPr lang="sv-SE" sz="400"/>
                    </a:p>
                  </a:txBody>
                  <a:tcPr>
                    <a:solidFill>
                      <a:schemeClr val="accent4">
                        <a:lumMod val="20000"/>
                        <a:lumOff val="80000"/>
                      </a:schemeClr>
                    </a:solidFill>
                  </a:tcPr>
                </a:tc>
                <a:tc>
                  <a:txBody>
                    <a:bodyPr/>
                    <a:lstStyle/>
                    <a:p>
                      <a:endParaRPr lang="sv-SE" sz="400"/>
                    </a:p>
                  </a:txBody>
                  <a:tcPr>
                    <a:solidFill>
                      <a:srgbClr val="002060"/>
                    </a:solidFill>
                  </a:tcPr>
                </a:tc>
                <a:tc>
                  <a:txBody>
                    <a:bodyPr/>
                    <a:lstStyle/>
                    <a:p>
                      <a:endParaRPr lang="sv-SE" sz="400"/>
                    </a:p>
                  </a:txBody>
                  <a:tcPr>
                    <a:solidFill>
                      <a:schemeClr val="accent4">
                        <a:lumMod val="60000"/>
                        <a:lumOff val="40000"/>
                      </a:schemeClr>
                    </a:solidFill>
                  </a:tcPr>
                </a:tc>
                <a:tc>
                  <a:txBody>
                    <a:bodyPr/>
                    <a:lstStyle/>
                    <a:p>
                      <a:endParaRPr lang="sv-SE" sz="400"/>
                    </a:p>
                  </a:txBody>
                  <a:tcPr>
                    <a:solidFill>
                      <a:schemeClr val="accent4">
                        <a:lumMod val="40000"/>
                        <a:lumOff val="60000"/>
                      </a:schemeClr>
                    </a:solidFill>
                  </a:tcPr>
                </a:tc>
                <a:tc>
                  <a:txBody>
                    <a:bodyPr/>
                    <a:lstStyle/>
                    <a:p>
                      <a:endParaRPr lang="sv-SE" sz="400"/>
                    </a:p>
                  </a:txBody>
                  <a:tcPr>
                    <a:solidFill>
                      <a:schemeClr val="accent4">
                        <a:lumMod val="20000"/>
                        <a:lumOff val="80000"/>
                      </a:schemeClr>
                    </a:solidFill>
                  </a:tcPr>
                </a:tc>
                <a:extLst>
                  <a:ext uri="{0D108BD9-81ED-4DB2-BD59-A6C34878D82A}">
                    <a16:rowId xmlns:a16="http://schemas.microsoft.com/office/drawing/2014/main" val="2875669519"/>
                  </a:ext>
                </a:extLst>
              </a:tr>
            </a:tbl>
          </a:graphicData>
        </a:graphic>
      </p:graphicFrame>
      <p:sp>
        <p:nvSpPr>
          <p:cNvPr id="41" name="textruta 40">
            <a:extLst>
              <a:ext uri="{FF2B5EF4-FFF2-40B4-BE49-F238E27FC236}">
                <a16:creationId xmlns:a16="http://schemas.microsoft.com/office/drawing/2014/main" id="{1418092C-F474-87AE-F7B8-C080BCAA966B}"/>
              </a:ext>
            </a:extLst>
          </p:cNvPr>
          <p:cNvSpPr txBox="1"/>
          <p:nvPr/>
        </p:nvSpPr>
        <p:spPr>
          <a:xfrm>
            <a:off x="5932994" y="2866109"/>
            <a:ext cx="1497526" cy="307777"/>
          </a:xfrm>
          <a:prstGeom prst="rect">
            <a:avLst/>
          </a:prstGeom>
          <a:noFill/>
        </p:spPr>
        <p:txBody>
          <a:bodyPr wrap="none" rtlCol="0">
            <a:spAutoFit/>
          </a:bodyPr>
          <a:lstStyle/>
          <a:p>
            <a:r>
              <a:rPr lang="sv-SE" sz="1400" dirty="0"/>
              <a:t>Utredning steg 2</a:t>
            </a:r>
          </a:p>
        </p:txBody>
      </p:sp>
      <p:sp>
        <p:nvSpPr>
          <p:cNvPr id="42" name="textruta 41">
            <a:extLst>
              <a:ext uri="{FF2B5EF4-FFF2-40B4-BE49-F238E27FC236}">
                <a16:creationId xmlns:a16="http://schemas.microsoft.com/office/drawing/2014/main" id="{C692E1A2-56D7-FA32-4EF7-A7F59D25B8BB}"/>
              </a:ext>
            </a:extLst>
          </p:cNvPr>
          <p:cNvSpPr txBox="1"/>
          <p:nvPr/>
        </p:nvSpPr>
        <p:spPr>
          <a:xfrm rot="18166050">
            <a:off x="7541997" y="762599"/>
            <a:ext cx="1941557" cy="646331"/>
          </a:xfrm>
          <a:prstGeom prst="rect">
            <a:avLst/>
          </a:prstGeom>
          <a:solidFill>
            <a:schemeClr val="accent4">
              <a:lumMod val="20000"/>
              <a:lumOff val="80000"/>
            </a:schemeClr>
          </a:solidFill>
        </p:spPr>
        <p:txBody>
          <a:bodyPr wrap="none" rtlCol="0">
            <a:spAutoFit/>
          </a:bodyPr>
          <a:lstStyle/>
          <a:p>
            <a:r>
              <a:rPr lang="sv-SE" sz="1200" dirty="0"/>
              <a:t>Presentation av förslag till</a:t>
            </a:r>
          </a:p>
          <a:p>
            <a:r>
              <a:rPr lang="sv-SE" sz="1200" dirty="0"/>
              <a:t>organisation, uppgifter till</a:t>
            </a:r>
          </a:p>
          <a:p>
            <a:r>
              <a:rPr lang="sv-SE" sz="1200" dirty="0"/>
              <a:t>Distrikt och Ek principer</a:t>
            </a:r>
          </a:p>
        </p:txBody>
      </p:sp>
      <p:sp>
        <p:nvSpPr>
          <p:cNvPr id="43" name="textruta 42">
            <a:extLst>
              <a:ext uri="{FF2B5EF4-FFF2-40B4-BE49-F238E27FC236}">
                <a16:creationId xmlns:a16="http://schemas.microsoft.com/office/drawing/2014/main" id="{46275092-0D0E-0681-3EDB-5E2A3CC8318E}"/>
              </a:ext>
            </a:extLst>
          </p:cNvPr>
          <p:cNvSpPr txBox="1"/>
          <p:nvPr/>
        </p:nvSpPr>
        <p:spPr>
          <a:xfrm>
            <a:off x="7411360" y="2437016"/>
            <a:ext cx="1230824" cy="276999"/>
          </a:xfrm>
          <a:prstGeom prst="rect">
            <a:avLst/>
          </a:prstGeom>
          <a:noFill/>
        </p:spPr>
        <p:txBody>
          <a:bodyPr wrap="square" rtlCol="0">
            <a:spAutoFit/>
          </a:bodyPr>
          <a:lstStyle/>
          <a:p>
            <a:r>
              <a:rPr lang="sv-SE" sz="1200" dirty="0"/>
              <a:t>Extra SD 2023</a:t>
            </a:r>
          </a:p>
        </p:txBody>
      </p:sp>
      <p:sp>
        <p:nvSpPr>
          <p:cNvPr id="44" name="textruta 43">
            <a:extLst>
              <a:ext uri="{FF2B5EF4-FFF2-40B4-BE49-F238E27FC236}">
                <a16:creationId xmlns:a16="http://schemas.microsoft.com/office/drawing/2014/main" id="{1DE06F11-751A-CC3F-E58C-76AAE6AE97C8}"/>
              </a:ext>
            </a:extLst>
          </p:cNvPr>
          <p:cNvSpPr txBox="1"/>
          <p:nvPr/>
        </p:nvSpPr>
        <p:spPr>
          <a:xfrm rot="18166050">
            <a:off x="5881436" y="1116511"/>
            <a:ext cx="1938351" cy="461665"/>
          </a:xfrm>
          <a:prstGeom prst="rect">
            <a:avLst/>
          </a:prstGeom>
          <a:solidFill>
            <a:schemeClr val="accent4">
              <a:lumMod val="20000"/>
              <a:lumOff val="80000"/>
            </a:schemeClr>
          </a:solidFill>
        </p:spPr>
        <p:txBody>
          <a:bodyPr wrap="none" rtlCol="0">
            <a:spAutoFit/>
          </a:bodyPr>
          <a:lstStyle/>
          <a:p>
            <a:r>
              <a:rPr lang="sv-SE" sz="1200" dirty="0"/>
              <a:t>Styrelsen tillsätter </a:t>
            </a:r>
          </a:p>
          <a:p>
            <a:r>
              <a:rPr lang="sv-SE" sz="1200" dirty="0"/>
              <a:t>klassförbundsutredningen</a:t>
            </a:r>
          </a:p>
        </p:txBody>
      </p:sp>
      <p:sp>
        <p:nvSpPr>
          <p:cNvPr id="46" name="textruta 45">
            <a:extLst>
              <a:ext uri="{FF2B5EF4-FFF2-40B4-BE49-F238E27FC236}">
                <a16:creationId xmlns:a16="http://schemas.microsoft.com/office/drawing/2014/main" id="{0AE99F93-93DD-3F3F-2377-7938CC6DBFF1}"/>
              </a:ext>
            </a:extLst>
          </p:cNvPr>
          <p:cNvSpPr txBox="1"/>
          <p:nvPr/>
        </p:nvSpPr>
        <p:spPr>
          <a:xfrm rot="18166050">
            <a:off x="6739633" y="1101475"/>
            <a:ext cx="1880643" cy="276999"/>
          </a:xfrm>
          <a:prstGeom prst="rect">
            <a:avLst/>
          </a:prstGeom>
          <a:solidFill>
            <a:schemeClr val="accent4">
              <a:lumMod val="20000"/>
              <a:lumOff val="80000"/>
            </a:schemeClr>
          </a:solidFill>
        </p:spPr>
        <p:txBody>
          <a:bodyPr wrap="none" rtlCol="0">
            <a:spAutoFit/>
          </a:bodyPr>
          <a:lstStyle/>
          <a:p>
            <a:r>
              <a:rPr lang="sv-SE" sz="1200"/>
              <a:t>Dialogmöte och remisser</a:t>
            </a:r>
          </a:p>
        </p:txBody>
      </p:sp>
      <p:sp>
        <p:nvSpPr>
          <p:cNvPr id="49" name="textruta 48">
            <a:extLst>
              <a:ext uri="{FF2B5EF4-FFF2-40B4-BE49-F238E27FC236}">
                <a16:creationId xmlns:a16="http://schemas.microsoft.com/office/drawing/2014/main" id="{16F125E0-8443-72D0-4037-C28191760961}"/>
              </a:ext>
            </a:extLst>
          </p:cNvPr>
          <p:cNvSpPr txBox="1"/>
          <p:nvPr/>
        </p:nvSpPr>
        <p:spPr>
          <a:xfrm>
            <a:off x="2238842" y="5409047"/>
            <a:ext cx="1230824" cy="276999"/>
          </a:xfrm>
          <a:prstGeom prst="rect">
            <a:avLst/>
          </a:prstGeom>
          <a:noFill/>
        </p:spPr>
        <p:txBody>
          <a:bodyPr wrap="square" rtlCol="0">
            <a:spAutoFit/>
          </a:bodyPr>
          <a:lstStyle/>
          <a:p>
            <a:r>
              <a:rPr lang="sv-SE" sz="1200" dirty="0"/>
              <a:t>SD 2024</a:t>
            </a:r>
          </a:p>
        </p:txBody>
      </p:sp>
      <p:graphicFrame>
        <p:nvGraphicFramePr>
          <p:cNvPr id="51" name="Tabell 50">
            <a:extLst>
              <a:ext uri="{FF2B5EF4-FFF2-40B4-BE49-F238E27FC236}">
                <a16:creationId xmlns:a16="http://schemas.microsoft.com/office/drawing/2014/main" id="{E361ADD8-2230-8605-1DF7-9268506D6401}"/>
              </a:ext>
            </a:extLst>
          </p:cNvPr>
          <p:cNvGraphicFramePr>
            <a:graphicFrameLocks noGrp="1"/>
          </p:cNvGraphicFramePr>
          <p:nvPr/>
        </p:nvGraphicFramePr>
        <p:xfrm>
          <a:off x="1098044" y="5147856"/>
          <a:ext cx="8555712" cy="195020"/>
        </p:xfrm>
        <a:graphic>
          <a:graphicData uri="http://schemas.openxmlformats.org/drawingml/2006/table">
            <a:tbl>
              <a:tblPr firstRow="1" bandRow="1">
                <a:tableStyleId>{5940675A-B579-460E-94D1-54222C63F5DA}</a:tableStyleId>
              </a:tblPr>
              <a:tblGrid>
                <a:gridCol w="712976">
                  <a:extLst>
                    <a:ext uri="{9D8B030D-6E8A-4147-A177-3AD203B41FA5}">
                      <a16:colId xmlns:a16="http://schemas.microsoft.com/office/drawing/2014/main" val="3612018545"/>
                    </a:ext>
                  </a:extLst>
                </a:gridCol>
                <a:gridCol w="712976">
                  <a:extLst>
                    <a:ext uri="{9D8B030D-6E8A-4147-A177-3AD203B41FA5}">
                      <a16:colId xmlns:a16="http://schemas.microsoft.com/office/drawing/2014/main" val="867636891"/>
                    </a:ext>
                  </a:extLst>
                </a:gridCol>
                <a:gridCol w="712976">
                  <a:extLst>
                    <a:ext uri="{9D8B030D-6E8A-4147-A177-3AD203B41FA5}">
                      <a16:colId xmlns:a16="http://schemas.microsoft.com/office/drawing/2014/main" val="4172124"/>
                    </a:ext>
                  </a:extLst>
                </a:gridCol>
                <a:gridCol w="712976">
                  <a:extLst>
                    <a:ext uri="{9D8B030D-6E8A-4147-A177-3AD203B41FA5}">
                      <a16:colId xmlns:a16="http://schemas.microsoft.com/office/drawing/2014/main" val="1742621818"/>
                    </a:ext>
                  </a:extLst>
                </a:gridCol>
                <a:gridCol w="712976">
                  <a:extLst>
                    <a:ext uri="{9D8B030D-6E8A-4147-A177-3AD203B41FA5}">
                      <a16:colId xmlns:a16="http://schemas.microsoft.com/office/drawing/2014/main" val="3719640617"/>
                    </a:ext>
                  </a:extLst>
                </a:gridCol>
                <a:gridCol w="712976">
                  <a:extLst>
                    <a:ext uri="{9D8B030D-6E8A-4147-A177-3AD203B41FA5}">
                      <a16:colId xmlns:a16="http://schemas.microsoft.com/office/drawing/2014/main" val="474782318"/>
                    </a:ext>
                  </a:extLst>
                </a:gridCol>
                <a:gridCol w="712976">
                  <a:extLst>
                    <a:ext uri="{9D8B030D-6E8A-4147-A177-3AD203B41FA5}">
                      <a16:colId xmlns:a16="http://schemas.microsoft.com/office/drawing/2014/main" val="241229437"/>
                    </a:ext>
                  </a:extLst>
                </a:gridCol>
                <a:gridCol w="712976">
                  <a:extLst>
                    <a:ext uri="{9D8B030D-6E8A-4147-A177-3AD203B41FA5}">
                      <a16:colId xmlns:a16="http://schemas.microsoft.com/office/drawing/2014/main" val="523083331"/>
                    </a:ext>
                  </a:extLst>
                </a:gridCol>
                <a:gridCol w="712976">
                  <a:extLst>
                    <a:ext uri="{9D8B030D-6E8A-4147-A177-3AD203B41FA5}">
                      <a16:colId xmlns:a16="http://schemas.microsoft.com/office/drawing/2014/main" val="353446188"/>
                    </a:ext>
                  </a:extLst>
                </a:gridCol>
                <a:gridCol w="712976">
                  <a:extLst>
                    <a:ext uri="{9D8B030D-6E8A-4147-A177-3AD203B41FA5}">
                      <a16:colId xmlns:a16="http://schemas.microsoft.com/office/drawing/2014/main" val="814360106"/>
                    </a:ext>
                  </a:extLst>
                </a:gridCol>
                <a:gridCol w="712976">
                  <a:extLst>
                    <a:ext uri="{9D8B030D-6E8A-4147-A177-3AD203B41FA5}">
                      <a16:colId xmlns:a16="http://schemas.microsoft.com/office/drawing/2014/main" val="2723800802"/>
                    </a:ext>
                  </a:extLst>
                </a:gridCol>
                <a:gridCol w="712976">
                  <a:extLst>
                    <a:ext uri="{9D8B030D-6E8A-4147-A177-3AD203B41FA5}">
                      <a16:colId xmlns:a16="http://schemas.microsoft.com/office/drawing/2014/main" val="1681440119"/>
                    </a:ext>
                  </a:extLst>
                </a:gridCol>
              </a:tblGrid>
              <a:tr h="195020">
                <a:tc>
                  <a:txBody>
                    <a:bodyPr/>
                    <a:lstStyle/>
                    <a:p>
                      <a:endParaRPr lang="sv-SE" sz="400"/>
                    </a:p>
                  </a:txBody>
                  <a:tcPr>
                    <a:solidFill>
                      <a:schemeClr val="accent1"/>
                    </a:solidFill>
                  </a:tcPr>
                </a:tc>
                <a:tc>
                  <a:txBody>
                    <a:bodyPr/>
                    <a:lstStyle/>
                    <a:p>
                      <a:endParaRPr lang="sv-SE" sz="400"/>
                    </a:p>
                  </a:txBody>
                  <a:tcPr>
                    <a:solidFill>
                      <a:schemeClr val="accent4">
                        <a:lumMod val="60000"/>
                        <a:lumOff val="40000"/>
                      </a:schemeClr>
                    </a:solidFill>
                  </a:tcPr>
                </a:tc>
                <a:tc>
                  <a:txBody>
                    <a:bodyPr/>
                    <a:lstStyle/>
                    <a:p>
                      <a:endParaRPr lang="sv-SE" sz="400"/>
                    </a:p>
                  </a:txBody>
                  <a:tcPr>
                    <a:solidFill>
                      <a:schemeClr val="accent4">
                        <a:lumMod val="40000"/>
                        <a:lumOff val="60000"/>
                      </a:schemeClr>
                    </a:solidFill>
                  </a:tcPr>
                </a:tc>
                <a:tc>
                  <a:txBody>
                    <a:bodyPr/>
                    <a:lstStyle/>
                    <a:p>
                      <a:endParaRPr lang="sv-SE" sz="400"/>
                    </a:p>
                  </a:txBody>
                  <a:tcPr>
                    <a:solidFill>
                      <a:schemeClr val="accent4">
                        <a:lumMod val="20000"/>
                        <a:lumOff val="80000"/>
                      </a:schemeClr>
                    </a:solidFill>
                  </a:tcPr>
                </a:tc>
                <a:tc>
                  <a:txBody>
                    <a:bodyPr/>
                    <a:lstStyle/>
                    <a:p>
                      <a:endParaRPr lang="sv-SE" sz="400"/>
                    </a:p>
                  </a:txBody>
                  <a:tcPr>
                    <a:solidFill>
                      <a:srgbClr val="002060"/>
                    </a:solidFill>
                  </a:tcPr>
                </a:tc>
                <a:tc>
                  <a:txBody>
                    <a:bodyPr/>
                    <a:lstStyle/>
                    <a:p>
                      <a:endParaRPr lang="sv-SE" sz="400"/>
                    </a:p>
                  </a:txBody>
                  <a:tcPr>
                    <a:solidFill>
                      <a:schemeClr val="accent4">
                        <a:lumMod val="60000"/>
                        <a:lumOff val="40000"/>
                      </a:schemeClr>
                    </a:solidFill>
                  </a:tcPr>
                </a:tc>
                <a:tc>
                  <a:txBody>
                    <a:bodyPr/>
                    <a:lstStyle/>
                    <a:p>
                      <a:endParaRPr lang="sv-SE" sz="400"/>
                    </a:p>
                  </a:txBody>
                  <a:tcPr>
                    <a:solidFill>
                      <a:schemeClr val="accent4">
                        <a:lumMod val="40000"/>
                        <a:lumOff val="60000"/>
                      </a:schemeClr>
                    </a:solidFill>
                  </a:tcPr>
                </a:tc>
                <a:tc>
                  <a:txBody>
                    <a:bodyPr/>
                    <a:lstStyle/>
                    <a:p>
                      <a:endParaRPr lang="sv-SE" sz="400"/>
                    </a:p>
                  </a:txBody>
                  <a:tcPr>
                    <a:solidFill>
                      <a:schemeClr val="accent4">
                        <a:lumMod val="20000"/>
                        <a:lumOff val="80000"/>
                      </a:schemeClr>
                    </a:solidFill>
                  </a:tcPr>
                </a:tc>
                <a:tc>
                  <a:txBody>
                    <a:bodyPr/>
                    <a:lstStyle/>
                    <a:p>
                      <a:endParaRPr lang="sv-SE" sz="400"/>
                    </a:p>
                  </a:txBody>
                  <a:tcPr>
                    <a:solidFill>
                      <a:srgbClr val="002060"/>
                    </a:solidFill>
                  </a:tcPr>
                </a:tc>
                <a:tc>
                  <a:txBody>
                    <a:bodyPr/>
                    <a:lstStyle/>
                    <a:p>
                      <a:endParaRPr lang="sv-SE" sz="400"/>
                    </a:p>
                  </a:txBody>
                  <a:tcPr>
                    <a:solidFill>
                      <a:schemeClr val="accent4">
                        <a:lumMod val="60000"/>
                        <a:lumOff val="40000"/>
                      </a:schemeClr>
                    </a:solidFill>
                  </a:tcPr>
                </a:tc>
                <a:tc>
                  <a:txBody>
                    <a:bodyPr/>
                    <a:lstStyle/>
                    <a:p>
                      <a:endParaRPr lang="sv-SE" sz="400"/>
                    </a:p>
                  </a:txBody>
                  <a:tcPr>
                    <a:solidFill>
                      <a:schemeClr val="accent4">
                        <a:lumMod val="40000"/>
                        <a:lumOff val="60000"/>
                      </a:schemeClr>
                    </a:solidFill>
                  </a:tcPr>
                </a:tc>
                <a:tc>
                  <a:txBody>
                    <a:bodyPr/>
                    <a:lstStyle/>
                    <a:p>
                      <a:endParaRPr lang="sv-SE" sz="400"/>
                    </a:p>
                  </a:txBody>
                  <a:tcPr>
                    <a:solidFill>
                      <a:schemeClr val="accent4">
                        <a:lumMod val="20000"/>
                        <a:lumOff val="80000"/>
                      </a:schemeClr>
                    </a:solidFill>
                  </a:tcPr>
                </a:tc>
                <a:extLst>
                  <a:ext uri="{0D108BD9-81ED-4DB2-BD59-A6C34878D82A}">
                    <a16:rowId xmlns:a16="http://schemas.microsoft.com/office/drawing/2014/main" val="2875669519"/>
                  </a:ext>
                </a:extLst>
              </a:tr>
            </a:tbl>
          </a:graphicData>
        </a:graphic>
      </p:graphicFrame>
      <p:sp>
        <p:nvSpPr>
          <p:cNvPr id="53" name="textruta 52">
            <a:extLst>
              <a:ext uri="{FF2B5EF4-FFF2-40B4-BE49-F238E27FC236}">
                <a16:creationId xmlns:a16="http://schemas.microsoft.com/office/drawing/2014/main" id="{76A4E279-0CB5-793E-9571-F084490A540A}"/>
              </a:ext>
            </a:extLst>
          </p:cNvPr>
          <p:cNvSpPr txBox="1"/>
          <p:nvPr/>
        </p:nvSpPr>
        <p:spPr>
          <a:xfrm>
            <a:off x="8522035" y="5400427"/>
            <a:ext cx="1230824" cy="276999"/>
          </a:xfrm>
          <a:prstGeom prst="rect">
            <a:avLst/>
          </a:prstGeom>
          <a:noFill/>
        </p:spPr>
        <p:txBody>
          <a:bodyPr wrap="square" rtlCol="0">
            <a:spAutoFit/>
          </a:bodyPr>
          <a:lstStyle/>
          <a:p>
            <a:r>
              <a:rPr lang="sv-SE" sz="1200" dirty="0"/>
              <a:t>SD 2025</a:t>
            </a:r>
          </a:p>
        </p:txBody>
      </p:sp>
      <p:sp>
        <p:nvSpPr>
          <p:cNvPr id="54" name="textruta 53">
            <a:extLst>
              <a:ext uri="{FF2B5EF4-FFF2-40B4-BE49-F238E27FC236}">
                <a16:creationId xmlns:a16="http://schemas.microsoft.com/office/drawing/2014/main" id="{BE755595-2B79-AB2F-FE00-CC565BB98AF0}"/>
              </a:ext>
            </a:extLst>
          </p:cNvPr>
          <p:cNvSpPr txBox="1"/>
          <p:nvPr/>
        </p:nvSpPr>
        <p:spPr>
          <a:xfrm>
            <a:off x="4368491" y="4179487"/>
            <a:ext cx="1763471" cy="307777"/>
          </a:xfrm>
          <a:prstGeom prst="rect">
            <a:avLst/>
          </a:prstGeom>
          <a:noFill/>
        </p:spPr>
        <p:txBody>
          <a:bodyPr wrap="square" rtlCol="0">
            <a:spAutoFit/>
          </a:bodyPr>
          <a:lstStyle/>
          <a:p>
            <a:r>
              <a:rPr lang="sv-SE" sz="1400" dirty="0"/>
              <a:t>Dialoger/förankring</a:t>
            </a:r>
          </a:p>
        </p:txBody>
      </p:sp>
      <p:sp>
        <p:nvSpPr>
          <p:cNvPr id="55" name="textruta 54">
            <a:extLst>
              <a:ext uri="{FF2B5EF4-FFF2-40B4-BE49-F238E27FC236}">
                <a16:creationId xmlns:a16="http://schemas.microsoft.com/office/drawing/2014/main" id="{7C41CB62-167B-EBA9-5AE7-0C89BFA69A6C}"/>
              </a:ext>
            </a:extLst>
          </p:cNvPr>
          <p:cNvSpPr txBox="1"/>
          <p:nvPr/>
        </p:nvSpPr>
        <p:spPr>
          <a:xfrm rot="18166050">
            <a:off x="8863824" y="1250257"/>
            <a:ext cx="1184940" cy="276999"/>
          </a:xfrm>
          <a:prstGeom prst="rect">
            <a:avLst/>
          </a:prstGeom>
          <a:solidFill>
            <a:schemeClr val="accent4">
              <a:lumMod val="20000"/>
              <a:lumOff val="80000"/>
            </a:schemeClr>
          </a:solidFill>
        </p:spPr>
        <p:txBody>
          <a:bodyPr wrap="none" rtlCol="0">
            <a:spAutoFit/>
          </a:bodyPr>
          <a:lstStyle/>
          <a:p>
            <a:r>
              <a:rPr lang="sv-SE" sz="1200" dirty="0"/>
              <a:t>Fortsatt arbete</a:t>
            </a:r>
          </a:p>
        </p:txBody>
      </p:sp>
      <p:sp>
        <p:nvSpPr>
          <p:cNvPr id="56" name="textruta 55">
            <a:extLst>
              <a:ext uri="{FF2B5EF4-FFF2-40B4-BE49-F238E27FC236}">
                <a16:creationId xmlns:a16="http://schemas.microsoft.com/office/drawing/2014/main" id="{DBC43E10-AB9B-D6A9-874E-CFA19543BCE5}"/>
              </a:ext>
            </a:extLst>
          </p:cNvPr>
          <p:cNvSpPr txBox="1"/>
          <p:nvPr/>
        </p:nvSpPr>
        <p:spPr>
          <a:xfrm rot="18166050">
            <a:off x="519951" y="3974754"/>
            <a:ext cx="2079415" cy="276999"/>
          </a:xfrm>
          <a:prstGeom prst="rect">
            <a:avLst/>
          </a:prstGeom>
          <a:solidFill>
            <a:schemeClr val="accent4">
              <a:lumMod val="20000"/>
              <a:lumOff val="80000"/>
            </a:schemeClr>
          </a:solidFill>
        </p:spPr>
        <p:txBody>
          <a:bodyPr wrap="none" rtlCol="0">
            <a:spAutoFit/>
          </a:bodyPr>
          <a:lstStyle/>
          <a:p>
            <a:r>
              <a:rPr lang="sv-SE" sz="1200" dirty="0"/>
              <a:t>Möte med distrikt förankring</a:t>
            </a:r>
          </a:p>
        </p:txBody>
      </p:sp>
      <p:sp>
        <p:nvSpPr>
          <p:cNvPr id="59" name="textruta 58">
            <a:extLst>
              <a:ext uri="{FF2B5EF4-FFF2-40B4-BE49-F238E27FC236}">
                <a16:creationId xmlns:a16="http://schemas.microsoft.com/office/drawing/2014/main" id="{1E73F444-9F8F-AAEF-B9ED-6A8C4F2B853F}"/>
              </a:ext>
            </a:extLst>
          </p:cNvPr>
          <p:cNvSpPr txBox="1"/>
          <p:nvPr/>
        </p:nvSpPr>
        <p:spPr>
          <a:xfrm rot="18166050">
            <a:off x="2172570" y="3960696"/>
            <a:ext cx="1840568" cy="461665"/>
          </a:xfrm>
          <a:prstGeom prst="rect">
            <a:avLst/>
          </a:prstGeom>
          <a:solidFill>
            <a:schemeClr val="accent4">
              <a:lumMod val="20000"/>
              <a:lumOff val="80000"/>
            </a:schemeClr>
          </a:solidFill>
        </p:spPr>
        <p:txBody>
          <a:bodyPr wrap="none" rtlCol="0">
            <a:spAutoFit/>
          </a:bodyPr>
          <a:lstStyle/>
          <a:p>
            <a:r>
              <a:rPr lang="sv-SE" sz="1200" dirty="0"/>
              <a:t>Bred diskussion i utskott</a:t>
            </a:r>
          </a:p>
          <a:p>
            <a:r>
              <a:rPr lang="sv-SE" sz="1200" dirty="0"/>
              <a:t>På Seglardagen</a:t>
            </a:r>
          </a:p>
        </p:txBody>
      </p:sp>
      <p:sp>
        <p:nvSpPr>
          <p:cNvPr id="60" name="textruta 59">
            <a:extLst>
              <a:ext uri="{FF2B5EF4-FFF2-40B4-BE49-F238E27FC236}">
                <a16:creationId xmlns:a16="http://schemas.microsoft.com/office/drawing/2014/main" id="{E589EFB5-4965-325D-F142-26AA82540607}"/>
              </a:ext>
            </a:extLst>
          </p:cNvPr>
          <p:cNvSpPr txBox="1"/>
          <p:nvPr/>
        </p:nvSpPr>
        <p:spPr>
          <a:xfrm rot="18166050">
            <a:off x="2966115" y="3913048"/>
            <a:ext cx="2012089" cy="461665"/>
          </a:xfrm>
          <a:prstGeom prst="rect">
            <a:avLst/>
          </a:prstGeom>
          <a:solidFill>
            <a:schemeClr val="accent4">
              <a:lumMod val="20000"/>
              <a:lumOff val="80000"/>
            </a:schemeClr>
          </a:solidFill>
        </p:spPr>
        <p:txBody>
          <a:bodyPr wrap="none" rtlCol="0">
            <a:spAutoFit/>
          </a:bodyPr>
          <a:lstStyle/>
          <a:p>
            <a:r>
              <a:rPr lang="sv-SE" sz="1200" dirty="0"/>
              <a:t>Styrelsen beslutar om </a:t>
            </a:r>
          </a:p>
          <a:p>
            <a:r>
              <a:rPr lang="sv-SE" sz="1200" dirty="0"/>
              <a:t>inriktning för fortsatt arbete</a:t>
            </a:r>
          </a:p>
        </p:txBody>
      </p:sp>
      <p:sp>
        <p:nvSpPr>
          <p:cNvPr id="6" name="textruta 5">
            <a:extLst>
              <a:ext uri="{FF2B5EF4-FFF2-40B4-BE49-F238E27FC236}">
                <a16:creationId xmlns:a16="http://schemas.microsoft.com/office/drawing/2014/main" id="{FF1ADEAC-A6E1-7F7A-E981-3E809AB10914}"/>
              </a:ext>
            </a:extLst>
          </p:cNvPr>
          <p:cNvSpPr txBox="1"/>
          <p:nvPr/>
        </p:nvSpPr>
        <p:spPr>
          <a:xfrm rot="18166050">
            <a:off x="920139" y="3927948"/>
            <a:ext cx="2129109" cy="276999"/>
          </a:xfrm>
          <a:prstGeom prst="rect">
            <a:avLst/>
          </a:prstGeom>
          <a:solidFill>
            <a:schemeClr val="accent4">
              <a:lumMod val="20000"/>
              <a:lumOff val="80000"/>
            </a:schemeClr>
          </a:solidFill>
        </p:spPr>
        <p:txBody>
          <a:bodyPr wrap="none" rtlCol="0">
            <a:spAutoFit/>
          </a:bodyPr>
          <a:lstStyle/>
          <a:p>
            <a:r>
              <a:rPr lang="sv-SE" sz="1200" dirty="0"/>
              <a:t>Enkät ut till alla klassförbund</a:t>
            </a:r>
          </a:p>
        </p:txBody>
      </p:sp>
      <p:sp>
        <p:nvSpPr>
          <p:cNvPr id="7" name="textruta 6">
            <a:extLst>
              <a:ext uri="{FF2B5EF4-FFF2-40B4-BE49-F238E27FC236}">
                <a16:creationId xmlns:a16="http://schemas.microsoft.com/office/drawing/2014/main" id="{EF507506-5777-1D8B-2DB7-F8935AB2BBF1}"/>
              </a:ext>
            </a:extLst>
          </p:cNvPr>
          <p:cNvSpPr txBox="1"/>
          <p:nvPr/>
        </p:nvSpPr>
        <p:spPr>
          <a:xfrm rot="18166050">
            <a:off x="7338831" y="3910249"/>
            <a:ext cx="2026517" cy="461665"/>
          </a:xfrm>
          <a:prstGeom prst="rect">
            <a:avLst/>
          </a:prstGeom>
          <a:solidFill>
            <a:schemeClr val="accent4">
              <a:lumMod val="20000"/>
              <a:lumOff val="80000"/>
            </a:schemeClr>
          </a:solidFill>
        </p:spPr>
        <p:txBody>
          <a:bodyPr wrap="none" rtlCol="0">
            <a:spAutoFit/>
          </a:bodyPr>
          <a:lstStyle/>
          <a:p>
            <a:r>
              <a:rPr lang="sv-SE" sz="1200" dirty="0"/>
              <a:t>Förslag till inriktning på sikt</a:t>
            </a:r>
          </a:p>
          <a:p>
            <a:r>
              <a:rPr lang="sv-SE" sz="1200" dirty="0"/>
              <a:t>och beslut vid SD 2025</a:t>
            </a:r>
          </a:p>
        </p:txBody>
      </p:sp>
      <p:sp>
        <p:nvSpPr>
          <p:cNvPr id="8" name="Höger 7">
            <a:extLst>
              <a:ext uri="{FF2B5EF4-FFF2-40B4-BE49-F238E27FC236}">
                <a16:creationId xmlns:a16="http://schemas.microsoft.com/office/drawing/2014/main" id="{098C4E6D-F433-A1CD-E18A-74118E3C9E44}"/>
              </a:ext>
            </a:extLst>
          </p:cNvPr>
          <p:cNvSpPr/>
          <p:nvPr/>
        </p:nvSpPr>
        <p:spPr>
          <a:xfrm flipV="1">
            <a:off x="6096000" y="4263568"/>
            <a:ext cx="1385238" cy="1538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A15430A2-CC89-85B4-8A75-490A28A187D6}"/>
              </a:ext>
            </a:extLst>
          </p:cNvPr>
          <p:cNvSpPr/>
          <p:nvPr/>
        </p:nvSpPr>
        <p:spPr>
          <a:xfrm>
            <a:off x="3785042" y="3172990"/>
            <a:ext cx="2310958" cy="270229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518810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AEB934BE-F0D0-7862-E1B4-CCF9700EE88E}"/>
              </a:ext>
            </a:extLst>
          </p:cNvPr>
          <p:cNvSpPr>
            <a:spLocks noGrp="1"/>
          </p:cNvSpPr>
          <p:nvPr>
            <p:ph type="ftr" sz="quarter" idx="10"/>
          </p:nvPr>
        </p:nvSpPr>
        <p:spPr/>
        <p:txBody>
          <a:bodyPr/>
          <a:lstStyle/>
          <a:p>
            <a:endParaRPr lang="sv-SE"/>
          </a:p>
        </p:txBody>
      </p:sp>
      <p:sp>
        <p:nvSpPr>
          <p:cNvPr id="3" name="Platshållare för bildnummer 2">
            <a:extLst>
              <a:ext uri="{FF2B5EF4-FFF2-40B4-BE49-F238E27FC236}">
                <a16:creationId xmlns:a16="http://schemas.microsoft.com/office/drawing/2014/main" id="{C24D524C-D58B-68A6-117F-2F0590956C33}"/>
              </a:ext>
            </a:extLst>
          </p:cNvPr>
          <p:cNvSpPr>
            <a:spLocks noGrp="1"/>
          </p:cNvSpPr>
          <p:nvPr>
            <p:ph type="sldNum" sz="quarter" idx="11"/>
          </p:nvPr>
        </p:nvSpPr>
        <p:spPr/>
        <p:txBody>
          <a:bodyPr/>
          <a:lstStyle/>
          <a:p>
            <a:fld id="{2D0A6489-045A-BD4D-BE6B-13E74E6835E9}" type="slidenum">
              <a:rPr lang="sv-SE" smtClean="0"/>
              <a:pPr/>
              <a:t>4</a:t>
            </a:fld>
            <a:endParaRPr lang="sv-SE"/>
          </a:p>
        </p:txBody>
      </p:sp>
      <p:sp>
        <p:nvSpPr>
          <p:cNvPr id="5" name="Rubrik 4">
            <a:extLst>
              <a:ext uri="{FF2B5EF4-FFF2-40B4-BE49-F238E27FC236}">
                <a16:creationId xmlns:a16="http://schemas.microsoft.com/office/drawing/2014/main" id="{2519BCC0-A67B-9A3E-9789-6AB0DA7E6C79}"/>
              </a:ext>
            </a:extLst>
          </p:cNvPr>
          <p:cNvSpPr>
            <a:spLocks noGrp="1"/>
          </p:cNvSpPr>
          <p:nvPr>
            <p:ph type="title"/>
          </p:nvPr>
        </p:nvSpPr>
        <p:spPr/>
        <p:txBody>
          <a:bodyPr/>
          <a:lstStyle/>
          <a:p>
            <a:r>
              <a:rPr lang="sv-SE" dirty="0"/>
              <a:t>Syfte</a:t>
            </a:r>
          </a:p>
        </p:txBody>
      </p:sp>
      <p:sp>
        <p:nvSpPr>
          <p:cNvPr id="6" name="Platshållare för text 5">
            <a:extLst>
              <a:ext uri="{FF2B5EF4-FFF2-40B4-BE49-F238E27FC236}">
                <a16:creationId xmlns:a16="http://schemas.microsoft.com/office/drawing/2014/main" id="{F6B54B48-6920-29EA-AB0A-A03ED552B2B1}"/>
              </a:ext>
            </a:extLst>
          </p:cNvPr>
          <p:cNvSpPr>
            <a:spLocks noGrp="1"/>
          </p:cNvSpPr>
          <p:nvPr>
            <p:ph type="body" sz="quarter" idx="12"/>
          </p:nvPr>
        </p:nvSpPr>
        <p:spPr/>
        <p:txBody>
          <a:bodyPr/>
          <a:lstStyle/>
          <a:p>
            <a:r>
              <a:rPr lang="sv-SE" sz="1800" dirty="0">
                <a:effectLst/>
                <a:latin typeface="Times New Roman" panose="02020603050405020304" pitchFamily="18" charset="0"/>
                <a:ea typeface="SimSun" panose="02010600030101010101" pitchFamily="2" charset="-122"/>
                <a:cs typeface="Times New Roman" panose="02020603050405020304" pitchFamily="18" charset="0"/>
              </a:rPr>
              <a:t>Presentera utarbetad målbild samt diskuterar distriktseglarförbundens respektive klassförbundens uppgifter och ansvar. </a:t>
            </a:r>
          </a:p>
          <a:p>
            <a:r>
              <a:rPr lang="sv-SE" sz="1800" dirty="0">
                <a:effectLst/>
                <a:latin typeface="Times New Roman" panose="02020603050405020304" pitchFamily="18" charset="0"/>
                <a:ea typeface="SimSun" panose="02010600030101010101" pitchFamily="2" charset="-122"/>
                <a:cs typeface="Times New Roman" panose="02020603050405020304" pitchFamily="18" charset="0"/>
              </a:rPr>
              <a:t>Vårt mål är att innan slutet på september ha träffat alla distrikt och huvuddelen av klassförbunden för att efterhöra synpunkter på gjort arbete och kunna ta med dessa till våra möten i slutet på september.</a:t>
            </a:r>
          </a:p>
          <a:p>
            <a:endParaRPr lang="sv-SE" dirty="0"/>
          </a:p>
        </p:txBody>
      </p:sp>
    </p:spTree>
    <p:extLst>
      <p:ext uri="{BB962C8B-B14F-4D97-AF65-F5344CB8AC3E}">
        <p14:creationId xmlns:p14="http://schemas.microsoft.com/office/powerpoint/2010/main" val="4169249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BBC946E2-88B3-6DDB-4E16-B3A7EF986324}"/>
              </a:ext>
            </a:extLst>
          </p:cNvPr>
          <p:cNvSpPr>
            <a:spLocks noGrp="1"/>
          </p:cNvSpPr>
          <p:nvPr>
            <p:ph type="ftr" sz="quarter" idx="10"/>
          </p:nvPr>
        </p:nvSpPr>
        <p:spPr/>
        <p:txBody>
          <a:bodyPr/>
          <a:lstStyle/>
          <a:p>
            <a:endParaRPr lang="sv-SE"/>
          </a:p>
        </p:txBody>
      </p:sp>
      <p:sp>
        <p:nvSpPr>
          <p:cNvPr id="3" name="Platshållare för bildnummer 2">
            <a:extLst>
              <a:ext uri="{FF2B5EF4-FFF2-40B4-BE49-F238E27FC236}">
                <a16:creationId xmlns:a16="http://schemas.microsoft.com/office/drawing/2014/main" id="{836FE69E-5F82-D5F7-EC28-8D8948F93FC9}"/>
              </a:ext>
            </a:extLst>
          </p:cNvPr>
          <p:cNvSpPr>
            <a:spLocks noGrp="1"/>
          </p:cNvSpPr>
          <p:nvPr>
            <p:ph type="sldNum" sz="quarter" idx="11"/>
          </p:nvPr>
        </p:nvSpPr>
        <p:spPr/>
        <p:txBody>
          <a:bodyPr/>
          <a:lstStyle/>
          <a:p>
            <a:fld id="{2D0A6489-045A-BD4D-BE6B-13E74E6835E9}" type="slidenum">
              <a:rPr lang="sv-SE" smtClean="0"/>
              <a:pPr/>
              <a:t>5</a:t>
            </a:fld>
            <a:endParaRPr lang="sv-SE"/>
          </a:p>
        </p:txBody>
      </p:sp>
      <p:sp>
        <p:nvSpPr>
          <p:cNvPr id="9" name="Rubrik 8">
            <a:extLst>
              <a:ext uri="{FF2B5EF4-FFF2-40B4-BE49-F238E27FC236}">
                <a16:creationId xmlns:a16="http://schemas.microsoft.com/office/drawing/2014/main" id="{41E1B11F-A924-C99E-7B37-28ED2C78C6D5}"/>
              </a:ext>
            </a:extLst>
          </p:cNvPr>
          <p:cNvSpPr>
            <a:spLocks noGrp="1"/>
          </p:cNvSpPr>
          <p:nvPr>
            <p:ph type="title"/>
          </p:nvPr>
        </p:nvSpPr>
        <p:spPr/>
        <p:txBody>
          <a:bodyPr/>
          <a:lstStyle/>
          <a:p>
            <a:r>
              <a:rPr lang="sv-SE" dirty="0"/>
              <a:t>Agenda</a:t>
            </a:r>
          </a:p>
        </p:txBody>
      </p:sp>
      <p:sp>
        <p:nvSpPr>
          <p:cNvPr id="10" name="Platshållare för text 9">
            <a:extLst>
              <a:ext uri="{FF2B5EF4-FFF2-40B4-BE49-F238E27FC236}">
                <a16:creationId xmlns:a16="http://schemas.microsoft.com/office/drawing/2014/main" id="{E5706826-CCE4-F0FA-ED39-A648EE93DAF1}"/>
              </a:ext>
            </a:extLst>
          </p:cNvPr>
          <p:cNvSpPr>
            <a:spLocks noGrp="1"/>
          </p:cNvSpPr>
          <p:nvPr>
            <p:ph type="body" sz="quarter" idx="12"/>
          </p:nvPr>
        </p:nvSpPr>
        <p:spPr/>
        <p:txBody>
          <a:bodyPr>
            <a:normAutofit/>
          </a:bodyPr>
          <a:lstStyle/>
          <a:p>
            <a:pPr marL="342900" indent="-342900">
              <a:buFont typeface="Arial" panose="020B0604020202020204" pitchFamily="34" charset="0"/>
              <a:buChar char="•"/>
            </a:pPr>
            <a:r>
              <a:rPr lang="sv-SE" dirty="0"/>
              <a:t>Inledning</a:t>
            </a:r>
          </a:p>
          <a:p>
            <a:pPr marL="342900" indent="-342900">
              <a:buFont typeface="Arial" panose="020B0604020202020204" pitchFamily="34" charset="0"/>
              <a:buChar char="•"/>
            </a:pPr>
            <a:r>
              <a:rPr lang="sv-SE" dirty="0"/>
              <a:t>Inledande resonemang</a:t>
            </a:r>
          </a:p>
          <a:p>
            <a:pPr marL="342900" indent="-342900">
              <a:buFont typeface="Arial" panose="020B0604020202020204" pitchFamily="34" charset="0"/>
              <a:buChar char="•"/>
            </a:pPr>
            <a:r>
              <a:rPr lang="sv-SE" dirty="0"/>
              <a:t>Målbild och målstruktur</a:t>
            </a:r>
          </a:p>
          <a:p>
            <a:pPr marL="342900" indent="-342900">
              <a:buFont typeface="Arial" panose="020B0604020202020204" pitchFamily="34" charset="0"/>
              <a:buChar char="•"/>
            </a:pPr>
            <a:r>
              <a:rPr lang="sv-SE" dirty="0"/>
              <a:t>Demokratiska principer</a:t>
            </a:r>
          </a:p>
          <a:p>
            <a:pPr marL="342900" indent="-342900">
              <a:buFont typeface="Arial" panose="020B0604020202020204" pitchFamily="34" charset="0"/>
              <a:buChar char="•"/>
            </a:pPr>
            <a:r>
              <a:rPr lang="sv-SE" dirty="0"/>
              <a:t>Verksamhetsområden, Kommittéer och råd</a:t>
            </a:r>
          </a:p>
          <a:p>
            <a:pPr marL="342900" indent="-342900">
              <a:buFont typeface="Arial" panose="020B0604020202020204" pitchFamily="34" charset="0"/>
              <a:buChar char="•"/>
            </a:pPr>
            <a:r>
              <a:rPr lang="sv-SE" b="0" i="0" dirty="0">
                <a:solidFill>
                  <a:srgbClr val="000000"/>
                </a:solidFill>
                <a:effectLst/>
                <a:highlight>
                  <a:srgbClr val="FFFFFF"/>
                </a:highlight>
                <a:latin typeface="Aptos" panose="020B0004020202020204" pitchFamily="34" charset="0"/>
              </a:rPr>
              <a:t>Uppdrag centralt, distrikt och klassförbund</a:t>
            </a:r>
          </a:p>
          <a:p>
            <a:pPr marL="342900" indent="-342900">
              <a:buFont typeface="Arial" panose="020B0604020202020204" pitchFamily="34" charset="0"/>
              <a:buChar char="•"/>
            </a:pPr>
            <a:r>
              <a:rPr lang="sv-SE" b="0" i="0" dirty="0">
                <a:solidFill>
                  <a:srgbClr val="000000"/>
                </a:solidFill>
                <a:effectLst/>
                <a:highlight>
                  <a:srgbClr val="FFFFFF"/>
                </a:highlight>
                <a:latin typeface="Aptos" panose="020B0004020202020204" pitchFamily="34" charset="0"/>
              </a:rPr>
              <a:t>Diskussion</a:t>
            </a:r>
          </a:p>
          <a:p>
            <a:pPr marL="342900" indent="-342900">
              <a:buFont typeface="Arial" panose="020B0604020202020204" pitchFamily="34" charset="0"/>
              <a:buChar char="•"/>
            </a:pPr>
            <a:r>
              <a:rPr lang="sv-SE" b="0" i="0" dirty="0">
                <a:solidFill>
                  <a:srgbClr val="000000"/>
                </a:solidFill>
                <a:effectLst/>
                <a:highlight>
                  <a:srgbClr val="FFFFFF"/>
                </a:highlight>
                <a:latin typeface="Aptos" panose="020B0004020202020204" pitchFamily="34" charset="0"/>
              </a:rPr>
              <a:t>Nästa möte och </a:t>
            </a:r>
            <a:r>
              <a:rPr lang="sv-SE" b="0" i="0">
                <a:solidFill>
                  <a:srgbClr val="000000"/>
                </a:solidFill>
                <a:effectLst/>
                <a:highlight>
                  <a:srgbClr val="FFFFFF"/>
                </a:highlight>
                <a:latin typeface="Aptos" panose="020B0004020202020204" pitchFamily="34" charset="0"/>
              </a:rPr>
              <a:t>fortsatt arbete</a:t>
            </a:r>
            <a:endParaRPr lang="sv-SE" dirty="0"/>
          </a:p>
        </p:txBody>
      </p:sp>
    </p:spTree>
    <p:extLst>
      <p:ext uri="{BB962C8B-B14F-4D97-AF65-F5344CB8AC3E}">
        <p14:creationId xmlns:p14="http://schemas.microsoft.com/office/powerpoint/2010/main" val="1297874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13097A11-B8B4-BF95-C2E8-4DCE1AD347B6}"/>
              </a:ext>
            </a:extLst>
          </p:cNvPr>
          <p:cNvSpPr>
            <a:spLocks noGrp="1"/>
          </p:cNvSpPr>
          <p:nvPr>
            <p:ph type="ftr" sz="quarter" idx="10"/>
          </p:nvPr>
        </p:nvSpPr>
        <p:spPr/>
        <p:txBody>
          <a:bodyPr/>
          <a:lstStyle/>
          <a:p>
            <a:endParaRPr lang="sv-SE"/>
          </a:p>
        </p:txBody>
      </p:sp>
      <p:sp>
        <p:nvSpPr>
          <p:cNvPr id="3" name="Platshållare för bildnummer 2">
            <a:extLst>
              <a:ext uri="{FF2B5EF4-FFF2-40B4-BE49-F238E27FC236}">
                <a16:creationId xmlns:a16="http://schemas.microsoft.com/office/drawing/2014/main" id="{5E5FFC7F-72C8-E912-D57A-88C02BD65380}"/>
              </a:ext>
            </a:extLst>
          </p:cNvPr>
          <p:cNvSpPr>
            <a:spLocks noGrp="1"/>
          </p:cNvSpPr>
          <p:nvPr>
            <p:ph type="sldNum" sz="quarter" idx="11"/>
          </p:nvPr>
        </p:nvSpPr>
        <p:spPr/>
        <p:txBody>
          <a:bodyPr/>
          <a:lstStyle/>
          <a:p>
            <a:fld id="{2D0A6489-045A-BD4D-BE6B-13E74E6835E9}" type="slidenum">
              <a:rPr lang="sv-SE" smtClean="0"/>
              <a:pPr/>
              <a:t>6</a:t>
            </a:fld>
            <a:endParaRPr lang="sv-SE"/>
          </a:p>
        </p:txBody>
      </p:sp>
      <p:sp>
        <p:nvSpPr>
          <p:cNvPr id="4" name="Rubrik 3">
            <a:extLst>
              <a:ext uri="{FF2B5EF4-FFF2-40B4-BE49-F238E27FC236}">
                <a16:creationId xmlns:a16="http://schemas.microsoft.com/office/drawing/2014/main" id="{EE5CE094-13B7-CD34-4EF8-361A85955029}"/>
              </a:ext>
            </a:extLst>
          </p:cNvPr>
          <p:cNvSpPr>
            <a:spLocks noGrp="1"/>
          </p:cNvSpPr>
          <p:nvPr>
            <p:ph type="title"/>
          </p:nvPr>
        </p:nvSpPr>
        <p:spPr/>
        <p:txBody>
          <a:bodyPr>
            <a:normAutofit fontScale="90000"/>
          </a:bodyPr>
          <a:lstStyle/>
          <a:p>
            <a:r>
              <a:rPr lang="sv-SE" dirty="0"/>
              <a:t>Resonemang efter Seglardagen</a:t>
            </a:r>
          </a:p>
        </p:txBody>
      </p:sp>
      <p:sp>
        <p:nvSpPr>
          <p:cNvPr id="5" name="Platshållare för text 4">
            <a:extLst>
              <a:ext uri="{FF2B5EF4-FFF2-40B4-BE49-F238E27FC236}">
                <a16:creationId xmlns:a16="http://schemas.microsoft.com/office/drawing/2014/main" id="{9C78274B-D325-C525-CA42-FD14426A0C6D}"/>
              </a:ext>
            </a:extLst>
          </p:cNvPr>
          <p:cNvSpPr>
            <a:spLocks noGrp="1"/>
          </p:cNvSpPr>
          <p:nvPr>
            <p:ph type="body" sz="quarter" idx="12"/>
          </p:nvPr>
        </p:nvSpPr>
        <p:spPr/>
        <p:txBody>
          <a:bodyPr>
            <a:normAutofit fontScale="77500" lnSpcReduction="20000"/>
          </a:bodyPr>
          <a:lstStyle/>
          <a:p>
            <a:pPr marL="342900" lvl="0" indent="-342900">
              <a:lnSpc>
                <a:spcPct val="110000"/>
              </a:lnSpc>
              <a:spcAft>
                <a:spcPts val="1200"/>
              </a:spcAft>
              <a:buFont typeface="Arial" panose="020B0604020202020204" pitchFamily="34" charset="0"/>
              <a:buChar char="•"/>
              <a:tabLst>
                <a:tab pos="457200" algn="l"/>
              </a:tabLst>
            </a:pPr>
            <a:r>
              <a:rPr lang="sv-SE" sz="1800" dirty="0">
                <a:effectLst/>
                <a:latin typeface="Times New Roman" panose="02020603050405020304" pitchFamily="18" charset="0"/>
                <a:ea typeface="SimSun" panose="02010600030101010101" pitchFamily="2" charset="-122"/>
                <a:cs typeface="Times New Roman" panose="02020603050405020304" pitchFamily="18" charset="0"/>
              </a:rPr>
              <a:t>Ta fram en målbild om hur Svenska Seglarförbundet bör fungera utifrån gjorda utredningar och inkomna synpunkter. </a:t>
            </a:r>
          </a:p>
          <a:p>
            <a:pPr marL="342900" lvl="0" indent="-342900">
              <a:lnSpc>
                <a:spcPct val="110000"/>
              </a:lnSpc>
              <a:spcAft>
                <a:spcPts val="1200"/>
              </a:spcAft>
              <a:buFont typeface="Arial" panose="020B0604020202020204" pitchFamily="34" charset="0"/>
              <a:buChar char="•"/>
              <a:tabLst>
                <a:tab pos="457200" algn="l"/>
              </a:tabLst>
            </a:pPr>
            <a:r>
              <a:rPr lang="sv-SE" sz="1800" dirty="0">
                <a:effectLst/>
                <a:latin typeface="Times New Roman" panose="02020603050405020304" pitchFamily="18" charset="0"/>
                <a:ea typeface="SimSun" panose="02010600030101010101" pitchFamily="2" charset="-122"/>
                <a:cs typeface="Times New Roman" panose="02020603050405020304" pitchFamily="18" charset="0"/>
              </a:rPr>
              <a:t>Utveckla en väg framåt som beskriver processen till Seglardagen 2025</a:t>
            </a:r>
          </a:p>
          <a:p>
            <a:pPr marL="342900" lvl="0" indent="-342900">
              <a:lnSpc>
                <a:spcPct val="110000"/>
              </a:lnSpc>
              <a:spcAft>
                <a:spcPts val="1200"/>
              </a:spcAft>
              <a:buFont typeface="Arial" panose="020B0604020202020204" pitchFamily="34" charset="0"/>
              <a:buChar char="•"/>
              <a:tabLst>
                <a:tab pos="457200" algn="l"/>
              </a:tabLst>
            </a:pPr>
            <a:r>
              <a:rPr lang="sv-SE" sz="1800" dirty="0">
                <a:effectLst/>
                <a:latin typeface="Times New Roman" panose="02020603050405020304" pitchFamily="18" charset="0"/>
                <a:ea typeface="SimSun" panose="02010600030101010101" pitchFamily="2" charset="-122"/>
                <a:cs typeface="Times New Roman" panose="02020603050405020304" pitchFamily="18" charset="0"/>
              </a:rPr>
              <a:t>Initiera och påverka, stötta sammanslagning av distrikt som redan nu bör diskutera detta internt inom respektive distrikt inom ramen för vår målbild.  </a:t>
            </a:r>
          </a:p>
          <a:p>
            <a:pPr marL="342900" lvl="0" indent="-342900">
              <a:lnSpc>
                <a:spcPct val="110000"/>
              </a:lnSpc>
              <a:spcAft>
                <a:spcPts val="1200"/>
              </a:spcAft>
              <a:buFont typeface="Arial" panose="020B0604020202020204" pitchFamily="34" charset="0"/>
              <a:buChar char="•"/>
              <a:tabLst>
                <a:tab pos="457200" algn="l"/>
              </a:tabLst>
            </a:pPr>
            <a:r>
              <a:rPr lang="sv-SE" sz="1800" dirty="0">
                <a:effectLst/>
                <a:latin typeface="Times New Roman" panose="02020603050405020304" pitchFamily="18" charset="0"/>
                <a:ea typeface="SimSun" panose="02010600030101010101" pitchFamily="2" charset="-122"/>
                <a:cs typeface="Times New Roman" panose="02020603050405020304" pitchFamily="18" charset="0"/>
              </a:rPr>
              <a:t>Tag fram en metod eller metoder för hur vi åstadkommer ett utvecklat inflytande. Beskriv hur vi anser att de demokratiska processerna inom förbundet ska fungera. Väga av och analysera våra kommittéer/gruppers uppdrag i strukturen.</a:t>
            </a:r>
          </a:p>
          <a:p>
            <a:pPr marL="342900" lvl="0" indent="-342900">
              <a:lnSpc>
                <a:spcPct val="110000"/>
              </a:lnSpc>
              <a:spcAft>
                <a:spcPts val="1200"/>
              </a:spcAft>
              <a:buFont typeface="Arial" panose="020B0604020202020204" pitchFamily="34" charset="0"/>
              <a:buChar char="•"/>
              <a:tabLst>
                <a:tab pos="457200" algn="l"/>
              </a:tabLst>
            </a:pPr>
            <a:r>
              <a:rPr lang="sv-SE" sz="1800" dirty="0">
                <a:effectLst/>
                <a:latin typeface="Times New Roman" panose="02020603050405020304" pitchFamily="18" charset="0"/>
                <a:ea typeface="SimSun" panose="02010600030101010101" pitchFamily="2" charset="-122"/>
                <a:cs typeface="Times New Roman" panose="02020603050405020304" pitchFamily="18" charset="0"/>
              </a:rPr>
              <a:t>Klargöra vad vi måste och kan ta beslut om vid Seglardagen 2025.</a:t>
            </a:r>
          </a:p>
          <a:p>
            <a:pPr marL="342900" lvl="0" indent="-342900">
              <a:lnSpc>
                <a:spcPct val="110000"/>
              </a:lnSpc>
              <a:spcAft>
                <a:spcPts val="1200"/>
              </a:spcAft>
              <a:buFont typeface="Arial" panose="020B0604020202020204" pitchFamily="34" charset="0"/>
              <a:buChar char="•"/>
              <a:tabLst>
                <a:tab pos="457200" algn="l"/>
              </a:tabLst>
            </a:pPr>
            <a:r>
              <a:rPr lang="sv-SE" sz="1800" dirty="0">
                <a:effectLst/>
                <a:latin typeface="Times New Roman" panose="02020603050405020304" pitchFamily="18" charset="0"/>
                <a:ea typeface="SimSun" panose="02010600030101010101" pitchFamily="2" charset="-122"/>
                <a:cs typeface="Times New Roman" panose="02020603050405020304" pitchFamily="18" charset="0"/>
              </a:rPr>
              <a:t>Det finns sannolikt fler som kommer att identifieras när vi börjar arbetet med målbilden. </a:t>
            </a:r>
          </a:p>
          <a:p>
            <a:endParaRPr lang="sv-SE" dirty="0"/>
          </a:p>
        </p:txBody>
      </p:sp>
    </p:spTree>
    <p:extLst>
      <p:ext uri="{BB962C8B-B14F-4D97-AF65-F5344CB8AC3E}">
        <p14:creationId xmlns:p14="http://schemas.microsoft.com/office/powerpoint/2010/main" val="2854187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FED032E-0A00-62CF-F0D0-B6BD7042A851}"/>
              </a:ext>
            </a:extLst>
          </p:cNvPr>
          <p:cNvSpPr>
            <a:spLocks noGrp="1"/>
          </p:cNvSpPr>
          <p:nvPr>
            <p:ph type="ftr" sz="quarter" idx="10"/>
          </p:nvPr>
        </p:nvSpPr>
        <p:spPr/>
        <p:txBody>
          <a:bodyPr/>
          <a:lstStyle/>
          <a:p>
            <a:endParaRPr lang="sv-SE"/>
          </a:p>
        </p:txBody>
      </p:sp>
      <p:sp>
        <p:nvSpPr>
          <p:cNvPr id="3" name="Platshållare för bildnummer 2">
            <a:extLst>
              <a:ext uri="{FF2B5EF4-FFF2-40B4-BE49-F238E27FC236}">
                <a16:creationId xmlns:a16="http://schemas.microsoft.com/office/drawing/2014/main" id="{A33D5204-B9BF-5881-CA25-0B9D60D2EBBC}"/>
              </a:ext>
            </a:extLst>
          </p:cNvPr>
          <p:cNvSpPr>
            <a:spLocks noGrp="1"/>
          </p:cNvSpPr>
          <p:nvPr>
            <p:ph type="sldNum" sz="quarter" idx="11"/>
          </p:nvPr>
        </p:nvSpPr>
        <p:spPr/>
        <p:txBody>
          <a:bodyPr/>
          <a:lstStyle/>
          <a:p>
            <a:fld id="{2D0A6489-045A-BD4D-BE6B-13E74E6835E9}" type="slidenum">
              <a:rPr lang="sv-SE" smtClean="0"/>
              <a:pPr/>
              <a:t>7</a:t>
            </a:fld>
            <a:endParaRPr lang="sv-SE"/>
          </a:p>
        </p:txBody>
      </p:sp>
      <p:pic>
        <p:nvPicPr>
          <p:cNvPr id="7" name="Platshållare för bild 6">
            <a:extLst>
              <a:ext uri="{FF2B5EF4-FFF2-40B4-BE49-F238E27FC236}">
                <a16:creationId xmlns:a16="http://schemas.microsoft.com/office/drawing/2014/main" id="{AF38A600-C61A-6FC1-EB98-67B9B0E67663}"/>
              </a:ext>
            </a:extLst>
          </p:cNvPr>
          <p:cNvPicPr>
            <a:picLocks noGrp="1" noChangeAspect="1"/>
          </p:cNvPicPr>
          <p:nvPr>
            <p:ph type="pic" sz="quarter" idx="13"/>
          </p:nvPr>
        </p:nvPicPr>
        <p:blipFill>
          <a:blip r:embed="rId3"/>
          <a:srcRect/>
          <a:stretch>
            <a:fillRect/>
          </a:stretch>
        </p:blipFill>
        <p:spPr>
          <a:prstGeom prst="rect">
            <a:avLst/>
          </a:prstGeom>
        </p:spPr>
      </p:pic>
    </p:spTree>
    <p:extLst>
      <p:ext uri="{BB962C8B-B14F-4D97-AF65-F5344CB8AC3E}">
        <p14:creationId xmlns:p14="http://schemas.microsoft.com/office/powerpoint/2010/main" val="1313654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61C750B6-F334-ED3E-D893-20F67C7F930D}"/>
              </a:ext>
            </a:extLst>
          </p:cNvPr>
          <p:cNvSpPr>
            <a:spLocks noGrp="1"/>
          </p:cNvSpPr>
          <p:nvPr>
            <p:ph type="ftr" sz="quarter" idx="10"/>
          </p:nvPr>
        </p:nvSpPr>
        <p:spPr/>
        <p:txBody>
          <a:bodyPr/>
          <a:lstStyle/>
          <a:p>
            <a:endParaRPr lang="sv-SE"/>
          </a:p>
        </p:txBody>
      </p:sp>
      <p:sp>
        <p:nvSpPr>
          <p:cNvPr id="4" name="Platshållare för bildnummer 3">
            <a:extLst>
              <a:ext uri="{FF2B5EF4-FFF2-40B4-BE49-F238E27FC236}">
                <a16:creationId xmlns:a16="http://schemas.microsoft.com/office/drawing/2014/main" id="{DC63914E-6D43-D702-4B43-DE1B836E4533}"/>
              </a:ext>
            </a:extLst>
          </p:cNvPr>
          <p:cNvSpPr>
            <a:spLocks noGrp="1"/>
          </p:cNvSpPr>
          <p:nvPr>
            <p:ph type="sldNum" sz="quarter" idx="11"/>
          </p:nvPr>
        </p:nvSpPr>
        <p:spPr/>
        <p:txBody>
          <a:bodyPr/>
          <a:lstStyle/>
          <a:p>
            <a:fld id="{2D0A6489-045A-BD4D-BE6B-13E74E6835E9}" type="slidenum">
              <a:rPr lang="sv-SE" smtClean="0"/>
              <a:pPr/>
              <a:t>8</a:t>
            </a:fld>
            <a:endParaRPr lang="sv-SE"/>
          </a:p>
        </p:txBody>
      </p:sp>
      <p:sp>
        <p:nvSpPr>
          <p:cNvPr id="5" name="Rubrik 4">
            <a:extLst>
              <a:ext uri="{FF2B5EF4-FFF2-40B4-BE49-F238E27FC236}">
                <a16:creationId xmlns:a16="http://schemas.microsoft.com/office/drawing/2014/main" id="{B82F62D6-47E4-B41F-65F8-134A90DD40F3}"/>
              </a:ext>
            </a:extLst>
          </p:cNvPr>
          <p:cNvSpPr>
            <a:spLocks noGrp="1"/>
          </p:cNvSpPr>
          <p:nvPr>
            <p:ph type="title"/>
          </p:nvPr>
        </p:nvSpPr>
        <p:spPr>
          <a:xfrm>
            <a:off x="451626" y="745196"/>
            <a:ext cx="4385601" cy="2376377"/>
          </a:xfrm>
        </p:spPr>
        <p:txBody>
          <a:bodyPr>
            <a:normAutofit fontScale="90000"/>
          </a:bodyPr>
          <a:lstStyle/>
          <a:p>
            <a:r>
              <a:rPr lang="sv-SE" sz="1800" dirty="0">
                <a:effectLst/>
                <a:latin typeface="Times New Roman"/>
                <a:ea typeface="SimSun"/>
                <a:cs typeface="Times New Roman"/>
              </a:rPr>
              <a:t>Målbilden för förbundets strukturella förändring är att när förändringen är </a:t>
            </a:r>
            <a:r>
              <a:rPr lang="sv-SE" sz="1800" u="sng" dirty="0">
                <a:effectLst/>
                <a:latin typeface="Times New Roman"/>
                <a:ea typeface="SimSun"/>
                <a:cs typeface="Times New Roman"/>
              </a:rPr>
              <a:t>genomförd fullt ut </a:t>
            </a:r>
            <a:r>
              <a:rPr lang="sv-SE" sz="1800" dirty="0">
                <a:effectLst/>
                <a:latin typeface="Times New Roman"/>
                <a:ea typeface="SimSun"/>
                <a:cs typeface="Times New Roman"/>
              </a:rPr>
              <a:t>har vi ett modernt och väl fungerande förbund för våra klubbseglare, kappseglare inom både </a:t>
            </a:r>
            <a:r>
              <a:rPr lang="sv-SE" sz="1800" dirty="0" err="1">
                <a:effectLst/>
                <a:latin typeface="Times New Roman"/>
                <a:ea typeface="SimSun"/>
                <a:cs typeface="Times New Roman"/>
              </a:rPr>
              <a:t>breddsegling</a:t>
            </a:r>
            <a:r>
              <a:rPr lang="sv-SE" sz="1800" dirty="0">
                <a:effectLst/>
                <a:latin typeface="Times New Roman"/>
                <a:ea typeface="SimSun"/>
                <a:cs typeface="Times New Roman"/>
              </a:rPr>
              <a:t> och elitsegling, våra ledare</a:t>
            </a:r>
            <a:r>
              <a:rPr lang="sv-SE" sz="1800" dirty="0">
                <a:latin typeface="Times New Roman"/>
                <a:ea typeface="SimSun"/>
                <a:cs typeface="Times New Roman"/>
              </a:rPr>
              <a:t> och funktionärer </a:t>
            </a:r>
            <a:r>
              <a:rPr lang="sv-SE" sz="1800" dirty="0">
                <a:effectLst/>
                <a:latin typeface="Times New Roman"/>
                <a:ea typeface="SimSun"/>
                <a:cs typeface="Times New Roman"/>
              </a:rPr>
              <a:t>samt ett högpresterande landslag. Det innebär att:</a:t>
            </a:r>
            <a:br>
              <a:rPr lang="sv-SE" sz="1800" dirty="0">
                <a:effectLst/>
                <a:latin typeface="Times New Roman" panose="02020603050405020304" pitchFamily="18" charset="0"/>
                <a:ea typeface="SimSun" panose="02010600030101010101" pitchFamily="2" charset="-122"/>
                <a:cs typeface="Times New Roman" panose="02020603050405020304" pitchFamily="18" charset="0"/>
              </a:rPr>
            </a:br>
            <a:endParaRPr lang="sv-SE" dirty="0"/>
          </a:p>
        </p:txBody>
      </p:sp>
      <p:pic>
        <p:nvPicPr>
          <p:cNvPr id="6" name="Bildobjekt 5">
            <a:extLst>
              <a:ext uri="{FF2B5EF4-FFF2-40B4-BE49-F238E27FC236}">
                <a16:creationId xmlns:a16="http://schemas.microsoft.com/office/drawing/2014/main" id="{88A9C290-ECB8-BD42-61FF-09D2D6078B25}"/>
              </a:ext>
            </a:extLst>
          </p:cNvPr>
          <p:cNvPicPr>
            <a:picLocks noChangeAspect="1"/>
          </p:cNvPicPr>
          <p:nvPr/>
        </p:nvPicPr>
        <p:blipFill>
          <a:blip r:embed="rId3"/>
          <a:stretch>
            <a:fillRect/>
          </a:stretch>
        </p:blipFill>
        <p:spPr>
          <a:xfrm>
            <a:off x="281514" y="3121573"/>
            <a:ext cx="4313744" cy="2376377"/>
          </a:xfrm>
          <a:prstGeom prst="rect">
            <a:avLst/>
          </a:prstGeom>
        </p:spPr>
      </p:pic>
      <p:pic>
        <p:nvPicPr>
          <p:cNvPr id="7" name="Bildobjekt 6" descr="En bild som visar text, skärmbild, linje, diagram&#10;&#10;Automatiskt genererad beskrivning">
            <a:extLst>
              <a:ext uri="{FF2B5EF4-FFF2-40B4-BE49-F238E27FC236}">
                <a16:creationId xmlns:a16="http://schemas.microsoft.com/office/drawing/2014/main" id="{9F6B1B1E-FA02-66D4-2681-00FA2AC1E839}"/>
              </a:ext>
            </a:extLst>
          </p:cNvPr>
          <p:cNvPicPr>
            <a:picLocks noChangeAspect="1"/>
          </p:cNvPicPr>
          <p:nvPr/>
        </p:nvPicPr>
        <p:blipFill>
          <a:blip r:embed="rId4"/>
          <a:stretch>
            <a:fillRect/>
          </a:stretch>
        </p:blipFill>
        <p:spPr>
          <a:xfrm>
            <a:off x="4765370" y="1955847"/>
            <a:ext cx="7417106" cy="2946306"/>
          </a:xfrm>
          <a:prstGeom prst="rect">
            <a:avLst/>
          </a:prstGeom>
        </p:spPr>
      </p:pic>
    </p:spTree>
    <p:extLst>
      <p:ext uri="{BB962C8B-B14F-4D97-AF65-F5344CB8AC3E}">
        <p14:creationId xmlns:p14="http://schemas.microsoft.com/office/powerpoint/2010/main" val="185199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Video 7" descr="Studenter som examen">
            <a:extLst>
              <a:ext uri="{FF2B5EF4-FFF2-40B4-BE49-F238E27FC236}">
                <a16:creationId xmlns:a16="http://schemas.microsoft.com/office/drawing/2014/main" id="{BC576490-4C01-756A-9F5F-5D730879387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 b="283"/>
          <a:stretch/>
        </p:blipFill>
        <p:spPr>
          <a:xfrm>
            <a:off x="20" y="10"/>
            <a:ext cx="12191980" cy="6857990"/>
          </a:xfrm>
          <a:prstGeom prst="rect">
            <a:avLst/>
          </a:prstGeom>
          <a:noFill/>
        </p:spPr>
      </p:pic>
      <p:sp>
        <p:nvSpPr>
          <p:cNvPr id="12" name="Footer Placeholder 2">
            <a:extLst>
              <a:ext uri="{FF2B5EF4-FFF2-40B4-BE49-F238E27FC236}">
                <a16:creationId xmlns:a16="http://schemas.microsoft.com/office/drawing/2014/main" id="{4174FC94-9546-AAC5-2951-8A21B58D0C74}"/>
              </a:ext>
            </a:extLst>
          </p:cNvPr>
          <p:cNvSpPr>
            <a:spLocks noGrp="1"/>
          </p:cNvSpPr>
          <p:nvPr>
            <p:ph type="ftr" sz="quarter" idx="10"/>
          </p:nvPr>
        </p:nvSpPr>
        <p:spPr>
          <a:xfrm>
            <a:off x="380986" y="6356350"/>
            <a:ext cx="4114800" cy="365125"/>
          </a:xfrm>
        </p:spPr>
        <p:txBody>
          <a:bodyPr/>
          <a:lstStyle/>
          <a:p>
            <a:endParaRPr lang="sv-SE"/>
          </a:p>
        </p:txBody>
      </p:sp>
      <p:sp>
        <p:nvSpPr>
          <p:cNvPr id="3" name="Platshållare för bildnummer 2">
            <a:extLst>
              <a:ext uri="{FF2B5EF4-FFF2-40B4-BE49-F238E27FC236}">
                <a16:creationId xmlns:a16="http://schemas.microsoft.com/office/drawing/2014/main" id="{BEE4AA35-C6D8-F54B-E39A-CEC18F00AD5F}"/>
              </a:ext>
            </a:extLst>
          </p:cNvPr>
          <p:cNvSpPr>
            <a:spLocks noGrp="1"/>
          </p:cNvSpPr>
          <p:nvPr>
            <p:ph type="sldNum" sz="quarter" idx="11"/>
          </p:nvPr>
        </p:nvSpPr>
        <p:spPr>
          <a:xfrm>
            <a:off x="9092513" y="6356350"/>
            <a:ext cx="2743200" cy="365125"/>
          </a:xfrm>
        </p:spPr>
        <p:txBody>
          <a:bodyPr anchor="ctr">
            <a:normAutofit/>
          </a:bodyPr>
          <a:lstStyle/>
          <a:p>
            <a:pPr>
              <a:spcAft>
                <a:spcPts val="600"/>
              </a:spcAft>
            </a:pPr>
            <a:fld id="{2D0A6489-045A-BD4D-BE6B-13E74E6835E9}" type="slidenum">
              <a:rPr lang="sv-SE" smtClean="0"/>
              <a:pPr>
                <a:spcAft>
                  <a:spcPts val="600"/>
                </a:spcAft>
              </a:pPr>
              <a:t>9</a:t>
            </a:fld>
            <a:endParaRPr lang="sv-SE"/>
          </a:p>
        </p:txBody>
      </p:sp>
      <p:sp>
        <p:nvSpPr>
          <p:cNvPr id="5" name="Rubrik 4">
            <a:extLst>
              <a:ext uri="{FF2B5EF4-FFF2-40B4-BE49-F238E27FC236}">
                <a16:creationId xmlns:a16="http://schemas.microsoft.com/office/drawing/2014/main" id="{C65966A5-84FA-0596-DC15-D935A77C3AC3}"/>
              </a:ext>
            </a:extLst>
          </p:cNvPr>
          <p:cNvSpPr>
            <a:spLocks noGrp="1"/>
          </p:cNvSpPr>
          <p:nvPr>
            <p:ph type="title"/>
          </p:nvPr>
        </p:nvSpPr>
        <p:spPr>
          <a:xfrm>
            <a:off x="886032" y="4224486"/>
            <a:ext cx="7219507" cy="2995021"/>
          </a:xfrm>
        </p:spPr>
        <p:txBody>
          <a:bodyPr anchor="ctr">
            <a:normAutofit/>
          </a:bodyPr>
          <a:lstStyle/>
          <a:p>
            <a:r>
              <a:rPr lang="sv-SE" dirty="0"/>
              <a:t>Demokratisk styrning</a:t>
            </a:r>
          </a:p>
        </p:txBody>
      </p:sp>
    </p:spTree>
    <p:extLst>
      <p:ext uri="{BB962C8B-B14F-4D97-AF65-F5344CB8AC3E}">
        <p14:creationId xmlns:p14="http://schemas.microsoft.com/office/powerpoint/2010/main" val="318273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mute="1">
                <p:cTn id="12" repeatCount="indefinite" fill="hold" display="0">
                  <p:stCondLst>
                    <p:cond delay="indefinite"/>
                  </p:stCondLst>
                </p:cTn>
                <p:tgtEl>
                  <p:spTgt spid="8"/>
                </p:tgtEl>
              </p:cMediaNode>
            </p:video>
          </p:childTnLst>
        </p:cTn>
      </p:par>
    </p:tnLst>
  </p:timing>
</p:sld>
</file>

<file path=ppt/theme/theme1.xml><?xml version="1.0" encoding="utf-8"?>
<a:theme xmlns:a="http://schemas.openxmlformats.org/drawingml/2006/main" name="Seglarförbundet">
  <a:themeElements>
    <a:clrScheme name="SSF20200512">
      <a:dk1>
        <a:srgbClr val="000000"/>
      </a:dk1>
      <a:lt1>
        <a:srgbClr val="FEFFFF"/>
      </a:lt1>
      <a:dk2>
        <a:srgbClr val="000000"/>
      </a:dk2>
      <a:lt2>
        <a:srgbClr val="FEFFFF"/>
      </a:lt2>
      <a:accent1>
        <a:srgbClr val="091C3E"/>
      </a:accent1>
      <a:accent2>
        <a:srgbClr val="33B0DC"/>
      </a:accent2>
      <a:accent3>
        <a:srgbClr val="88ABC6"/>
      </a:accent3>
      <a:accent4>
        <a:srgbClr val="01329E"/>
      </a:accent4>
      <a:accent5>
        <a:srgbClr val="FEED03"/>
      </a:accent5>
      <a:accent6>
        <a:srgbClr val="9FC9E9"/>
      </a:accent6>
      <a:hlink>
        <a:srgbClr val="C5D0CD"/>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F_210326" id="{D9385EDF-0536-C141-A19B-0BAB8B98060C}" vid="{C19D1162-4EC0-0845-BB05-B149027C1BD4}"/>
    </a:ext>
  </a:extLst>
</a:theme>
</file>

<file path=ppt/theme/theme2.xml><?xml version="1.0" encoding="utf-8"?>
<a:theme xmlns:a="http://schemas.openxmlformats.org/drawingml/2006/main" name="Office-tema">
  <a:themeElements>
    <a:clrScheme name="Riksidrottsförbundet">
      <a:dk1>
        <a:sysClr val="windowText" lastClr="000000"/>
      </a:dk1>
      <a:lt1>
        <a:sysClr val="window" lastClr="FFFFFF"/>
      </a:lt1>
      <a:dk2>
        <a:srgbClr val="575756"/>
      </a:dk2>
      <a:lt2>
        <a:srgbClr val="B2B2B2"/>
      </a:lt2>
      <a:accent1>
        <a:srgbClr val="00A7E0"/>
      </a:accent1>
      <a:accent2>
        <a:srgbClr val="006BB1"/>
      </a:accent2>
      <a:accent3>
        <a:srgbClr val="1EAFA0"/>
      </a:accent3>
      <a:accent4>
        <a:srgbClr val="007B5E"/>
      </a:accent4>
      <a:accent5>
        <a:srgbClr val="E4352D"/>
      </a:accent5>
      <a:accent6>
        <a:srgbClr val="BE1219"/>
      </a:accent6>
      <a:hlink>
        <a:srgbClr val="006BB1"/>
      </a:hlink>
      <a:folHlink>
        <a:srgbClr val="00A7E0"/>
      </a:folHlink>
    </a:clrScheme>
    <a:fontScheme name="Riksidrottförbunde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Riksidrottsförbundet">
      <a:dk1>
        <a:sysClr val="windowText" lastClr="000000"/>
      </a:dk1>
      <a:lt1>
        <a:sysClr val="window" lastClr="FFFFFF"/>
      </a:lt1>
      <a:dk2>
        <a:srgbClr val="575756"/>
      </a:dk2>
      <a:lt2>
        <a:srgbClr val="B2B2B2"/>
      </a:lt2>
      <a:accent1>
        <a:srgbClr val="00A7E0"/>
      </a:accent1>
      <a:accent2>
        <a:srgbClr val="006BB1"/>
      </a:accent2>
      <a:accent3>
        <a:srgbClr val="1EAFA0"/>
      </a:accent3>
      <a:accent4>
        <a:srgbClr val="007B5E"/>
      </a:accent4>
      <a:accent5>
        <a:srgbClr val="E4352D"/>
      </a:accent5>
      <a:accent6>
        <a:srgbClr val="BE1219"/>
      </a:accent6>
      <a:hlink>
        <a:srgbClr val="006BB1"/>
      </a:hlink>
      <a:folHlink>
        <a:srgbClr val="00A7E0"/>
      </a:folHlink>
    </a:clrScheme>
    <a:fontScheme name="Riksidrottförbunde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3651BAAD292BD64EA14CC55D58F9E547" ma:contentTypeVersion="13" ma:contentTypeDescription="Skapa ett nytt dokument." ma:contentTypeScope="" ma:versionID="9a27d4da8c88b4bcc1f2fb8fd3b81bea">
  <xsd:schema xmlns:xsd="http://www.w3.org/2001/XMLSchema" xmlns:xs="http://www.w3.org/2001/XMLSchema" xmlns:p="http://schemas.microsoft.com/office/2006/metadata/properties" xmlns:ns2="871fc138-7784-45c5-9256-c46c5309c058" xmlns:ns3="38728c7a-9694-4663-9ddc-a51291e3fa53" targetNamespace="http://schemas.microsoft.com/office/2006/metadata/properties" ma:root="true" ma:fieldsID="103b1422d378e75973777594b90a4dae" ns2:_="" ns3:_="">
    <xsd:import namespace="871fc138-7784-45c5-9256-c46c5309c058"/>
    <xsd:import namespace="38728c7a-9694-4663-9ddc-a51291e3fa53"/>
    <xsd:element name="properties">
      <xsd:complexType>
        <xsd:sequence>
          <xsd:element name="documentManagement">
            <xsd:complexType>
              <xsd:all>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1fc138-7784-45c5-9256-c46c5309c058" elementFormDefault="qualified">
    <xsd:import namespace="http://schemas.microsoft.com/office/2006/documentManagement/types"/>
    <xsd:import namespace="http://schemas.microsoft.com/office/infopath/2007/PartnerControls"/>
    <xsd:element name="MediaServiceSearchProperties" ma:index="8" nillable="true" ma:displayName="MediaServiceSearchProperties" ma:hidden="true" ma:internalName="MediaServiceSearchProperties" ma:readOnly="true">
      <xsd:simpleType>
        <xsd:restriction base="dms:Note"/>
      </xsd:simpleType>
    </xsd:element>
    <xsd:element name="MediaServiceObjectDetectorVersions" ma:index="9" nillable="true" ma:displayName="MediaServiceObjectDetectorVersions" ma:hidden="true" ma:indexed="true" ma:internalName="MediaServiceObjectDetectorVersions" ma:readOnly="true">
      <xsd:simpleType>
        <xsd:restriction base="dms:Text"/>
      </xsd:simpleType>
    </xsd:element>
    <xsd:element name="lcf76f155ced4ddcb4097134ff3c332f" ma:index="11" nillable="true" ma:taxonomy="true" ma:internalName="lcf76f155ced4ddcb4097134ff3c332f" ma:taxonomyFieldName="MediaServiceImageTags" ma:displayName="Bildmarkeringar" ma:readOnly="false" ma:fieldId="{5cf76f15-5ced-4ddc-b409-7134ff3c332f}" ma:taxonomyMulti="true" ma:sspId="8124045f-36c9-4ca6-8c62-7a62ed195fc3"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8728c7a-9694-4663-9ddc-a51291e3fa5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0227469-68b2-4a4d-8068-a541938aa524}" ma:internalName="TaxCatchAll" ma:showField="CatchAllData" ma:web="38728c7a-9694-4663-9ddc-a51291e3fa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8728c7a-9694-4663-9ddc-a51291e3fa53" xsi:nil="true"/>
    <lcf76f155ced4ddcb4097134ff3c332f xmlns="871fc138-7784-45c5-9256-c46c5309c05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60023FC-5E5B-4792-872E-D360530CBA8F}">
  <ds:schemaRefs>
    <ds:schemaRef ds:uri="http://schemas.microsoft.com/sharepoint/v3/contenttype/forms"/>
  </ds:schemaRefs>
</ds:datastoreItem>
</file>

<file path=customXml/itemProps2.xml><?xml version="1.0" encoding="utf-8"?>
<ds:datastoreItem xmlns:ds="http://schemas.openxmlformats.org/officeDocument/2006/customXml" ds:itemID="{E97CFAA4-229A-4BC0-AF6E-E0F74B91AF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1fc138-7784-45c5-9256-c46c5309c058"/>
    <ds:schemaRef ds:uri="38728c7a-9694-4663-9ddc-a51291e3fa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433E050-87B0-4C2C-A85D-35BE9591D1DC}">
  <ds:schemaRefs>
    <ds:schemaRef ds:uri="http://purl.org/dc/elements/1.1/"/>
    <ds:schemaRef ds:uri="http://schemas.microsoft.com/office/2006/documentManagement/types"/>
    <ds:schemaRef ds:uri="38728c7a-9694-4663-9ddc-a51291e3fa53"/>
    <ds:schemaRef ds:uri="http://purl.org/dc/dcmitype/"/>
    <ds:schemaRef ds:uri="871fc138-7784-45c5-9256-c46c5309c058"/>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SSF_pptmall_210330.pptx</Template>
  <TotalTime>276</TotalTime>
  <Words>3262</Words>
  <Application>Microsoft Office PowerPoint</Application>
  <PresentationFormat>Bredbild</PresentationFormat>
  <Paragraphs>297</Paragraphs>
  <Slides>20</Slides>
  <Notes>15</Notes>
  <HiddenSlides>0</HiddenSlides>
  <MMClips>1</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20</vt:i4>
      </vt:variant>
    </vt:vector>
  </HeadingPairs>
  <TitlesOfParts>
    <vt:vector size="27" baseType="lpstr">
      <vt:lpstr>Aptos</vt:lpstr>
      <vt:lpstr>Arial</vt:lpstr>
      <vt:lpstr>Calibri</vt:lpstr>
      <vt:lpstr>Helvetica Neue</vt:lpstr>
      <vt:lpstr>Symbol</vt:lpstr>
      <vt:lpstr>Times New Roman</vt:lpstr>
      <vt:lpstr>Seglarförbundet</vt:lpstr>
      <vt:lpstr> SFF Strukturarbete</vt:lpstr>
      <vt:lpstr>Sammanfattning av gjort arbete</vt:lpstr>
      <vt:lpstr>PowerPoint-presentation</vt:lpstr>
      <vt:lpstr>Syfte</vt:lpstr>
      <vt:lpstr>Agenda</vt:lpstr>
      <vt:lpstr>Resonemang efter Seglardagen</vt:lpstr>
      <vt:lpstr>PowerPoint-presentation</vt:lpstr>
      <vt:lpstr>Målbilden för förbundets strukturella förändring är att när förändringen är genomförd fullt ut har vi ett modernt och väl fungerande förbund för våra klubbseglare, kappseglare inom både breddsegling och elitsegling, våra ledare och funktionärer samt ett högpresterande landslag. Det innebär att: </vt:lpstr>
      <vt:lpstr>Demokratisk styrning</vt:lpstr>
      <vt:lpstr>Demokratisk styrning</vt:lpstr>
      <vt:lpstr>Seglingens verksamhets områden med kommittéer och råd</vt:lpstr>
      <vt:lpstr>Kommittéer</vt:lpstr>
      <vt:lpstr>Råd</vt:lpstr>
      <vt:lpstr>Central nivå</vt:lpstr>
      <vt:lpstr> </vt:lpstr>
      <vt:lpstr> </vt:lpstr>
      <vt:lpstr>PowerPoint-presentation</vt:lpstr>
      <vt:lpstr>PowerPoint-presentation</vt:lpstr>
      <vt:lpstr>Frågor/diskussion</vt:lpstr>
      <vt:lpstr>Ordförandeträffar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Marit Söderström Nord (Svenska Seglarförbundet)</dc:creator>
  <cp:keywords>class='Open'</cp:keywords>
  <cp:lastModifiedBy>Theres Wolgast (Svenska Seglarförbundet)</cp:lastModifiedBy>
  <cp:revision>34</cp:revision>
  <cp:lastPrinted>2024-06-25T10:26:24Z</cp:lastPrinted>
  <dcterms:created xsi:type="dcterms:W3CDTF">2021-04-26T08:37:41Z</dcterms:created>
  <dcterms:modified xsi:type="dcterms:W3CDTF">2024-08-19T08:13:20Z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0x0101003651BAAD292BD64EA14CC55D58F9E547</vt:lpwstr>
  </property>
  <property fmtid="{D5CDD505-2E9C-101B-9397-08002B2CF9AE}" pid="3" name="MediaServiceImageTags">
    <vt:lpwstr/>
  </property>
</Properties>
</file>